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04" r:id="rId4"/>
    <p:sldId id="295" r:id="rId5"/>
    <p:sldId id="296" r:id="rId6"/>
    <p:sldId id="297" r:id="rId7"/>
    <p:sldId id="298" r:id="rId8"/>
    <p:sldId id="299" r:id="rId9"/>
    <p:sldId id="301" r:id="rId10"/>
    <p:sldId id="302" r:id="rId11"/>
    <p:sldId id="286" r:id="rId12"/>
    <p:sldId id="300" r:id="rId13"/>
    <p:sldId id="303" r:id="rId14"/>
    <p:sldId id="290" r:id="rId15"/>
    <p:sldId id="287" r:id="rId16"/>
    <p:sldId id="288" r:id="rId17"/>
    <p:sldId id="289" r:id="rId18"/>
    <p:sldId id="291" r:id="rId19"/>
    <p:sldId id="293" r:id="rId20"/>
    <p:sldId id="294" r:id="rId21"/>
    <p:sldId id="306" r:id="rId22"/>
    <p:sldId id="308" r:id="rId23"/>
    <p:sldId id="310" r:id="rId24"/>
    <p:sldId id="311" r:id="rId25"/>
    <p:sldId id="309" r:id="rId26"/>
    <p:sldId id="276" r:id="rId27"/>
    <p:sldId id="277" r:id="rId28"/>
    <p:sldId id="278" r:id="rId29"/>
    <p:sldId id="262" r:id="rId30"/>
    <p:sldId id="280" r:id="rId31"/>
    <p:sldId id="281" r:id="rId32"/>
    <p:sldId id="282" r:id="rId33"/>
    <p:sldId id="285" r:id="rId34"/>
    <p:sldId id="267" r:id="rId35"/>
    <p:sldId id="260" r:id="rId36"/>
    <p:sldId id="26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3" autoAdjust="0"/>
    <p:restoredTop sz="94660"/>
  </p:normalViewPr>
  <p:slideViewPr>
    <p:cSldViewPr>
      <p:cViewPr varScale="1">
        <p:scale>
          <a:sx n="62" d="100"/>
          <a:sy n="62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2A89C-6AB4-41EB-A936-905AF99354CF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3277-2B2B-40F9-8539-DCAFEB6CF8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384375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 новой эпохи Синтезом Духа.</a:t>
            </a:r>
            <a:br>
              <a:rPr lang="ru-RU" b="1" dirty="0" smtClean="0"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latin typeface="Batang" pitchFamily="18" charset="-127"/>
                <a:ea typeface="Batang" pitchFamily="18" charset="-127"/>
              </a:rPr>
              <a:t>Явление Христа  Метагалактики</a:t>
            </a:r>
            <a:br>
              <a:rPr lang="ru-RU" b="1" dirty="0" smtClean="0"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latin typeface="Batang" pitchFamily="18" charset="-127"/>
                <a:ea typeface="Batang" pitchFamily="18" charset="-127"/>
              </a:rPr>
              <a:t>(с 6 января 2002 года)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51216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ПРАЗДНИКИ ИДИВО</a:t>
            </a:r>
          </a:p>
          <a:p>
            <a:endParaRPr lang="ru-RU" sz="2400" b="1" dirty="0">
              <a:solidFill>
                <a:schemeClr val="tx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ЦИВИЛИЗАЦИЯ ИДИВО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Огонь Грааля – </a:t>
            </a:r>
            <a:br>
              <a:rPr lang="ru-RU" b="1" dirty="0" smtClean="0"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Истина просветляющая 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Озеро </a:t>
            </a:r>
            <a:r>
              <a:rPr lang="ru-RU" sz="2400" dirty="0" err="1" smtClean="0"/>
              <a:t>Читты</a:t>
            </a:r>
            <a:r>
              <a:rPr lang="ru-RU" sz="2400" dirty="0" smtClean="0"/>
              <a:t> в Чаше Грааля, когда Чаша заполнена огнём настолько, что на вершине Чаши рождается озеро </a:t>
            </a:r>
            <a:r>
              <a:rPr lang="ru-RU" sz="2400" dirty="0" err="1" smtClean="0"/>
              <a:t>Читты</a:t>
            </a:r>
            <a:r>
              <a:rPr lang="ru-RU" sz="2400" dirty="0" smtClean="0"/>
              <a:t> огнём Грааля. И когда в этом озере нет ни одной ряби на поверхности и начинает сиять чистый свет Отца, ты входишь в просветление, и Истина осеняет Чашу твою Граалем. Правда, это не огонь </a:t>
            </a:r>
            <a:r>
              <a:rPr lang="ru-RU" sz="2400" dirty="0" err="1" smtClean="0"/>
              <a:t>Сатори</a:t>
            </a:r>
            <a:r>
              <a:rPr lang="ru-RU" sz="2400" dirty="0" smtClean="0"/>
              <a:t>, но при этом это Истина просветляющая.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dirty="0" smtClean="0"/>
              <a:t>30 </a:t>
            </a:r>
            <a:r>
              <a:rPr lang="ru-RU" sz="2100" dirty="0" smtClean="0"/>
              <a:t>Синтез, Кисловодск, март 2011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Два вида просветления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Есть два вида </a:t>
            </a:r>
            <a:r>
              <a:rPr lang="ru-RU" dirty="0" smtClean="0"/>
              <a:t>просветления. </a:t>
            </a:r>
            <a:r>
              <a:rPr lang="ru-RU" dirty="0" err="1" smtClean="0"/>
              <a:t>Самадхи</a:t>
            </a:r>
            <a:r>
              <a:rPr lang="ru-RU" dirty="0" smtClean="0"/>
              <a:t> -</a:t>
            </a:r>
            <a:r>
              <a:rPr lang="ru-RU" dirty="0" smtClean="0"/>
              <a:t> </a:t>
            </a:r>
            <a:r>
              <a:rPr lang="ru-RU" dirty="0" smtClean="0"/>
              <a:t>это выход в огонь </a:t>
            </a:r>
            <a:r>
              <a:rPr lang="ru-RU" dirty="0" err="1" smtClean="0"/>
              <a:t>буддического</a:t>
            </a:r>
            <a:r>
              <a:rPr lang="ru-RU" dirty="0" smtClean="0"/>
              <a:t> плана. И когда ты выходишь в </a:t>
            </a:r>
            <a:r>
              <a:rPr lang="ru-RU" dirty="0" err="1" smtClean="0"/>
              <a:t>самадхи</a:t>
            </a:r>
            <a:r>
              <a:rPr lang="ru-RU" dirty="0" smtClean="0"/>
              <a:t>, </a:t>
            </a:r>
            <a:r>
              <a:rPr lang="ru-RU" dirty="0" smtClean="0"/>
              <a:t>…стоишь </a:t>
            </a:r>
            <a:r>
              <a:rPr lang="ru-RU" dirty="0" smtClean="0"/>
              <a:t>в Чаше, у тебя огонь идет  в подкорковую зону.</a:t>
            </a:r>
          </a:p>
          <a:p>
            <a:pPr algn="just"/>
            <a:r>
              <a:rPr lang="ru-RU" i="1" dirty="0" smtClean="0"/>
              <a:t>Когда ты видишь идеальное созерцание огня Чаши подкорковыми зонами и проникаешься вот этой гладью огня, у тебя в голове вспыхивает вспышка света, ты видишь идеальную гладь озера, и на тебя идет свет, и ты входишь в </a:t>
            </a:r>
            <a:r>
              <a:rPr lang="ru-RU" i="1" dirty="0" err="1" smtClean="0"/>
              <a:t>Самадхи</a:t>
            </a:r>
            <a:r>
              <a:rPr lang="ru-RU" dirty="0" smtClean="0"/>
              <a:t>, ты входишь в огненный мир, у тебя проникает огонь </a:t>
            </a:r>
            <a:r>
              <a:rPr lang="ru-RU" dirty="0" err="1" smtClean="0"/>
              <a:t>самадхи</a:t>
            </a:r>
            <a:r>
              <a:rPr lang="ru-RU" dirty="0" smtClean="0"/>
              <a:t>, то есть </a:t>
            </a:r>
            <a:r>
              <a:rPr lang="ru-RU" b="1" dirty="0" smtClean="0"/>
              <a:t>у тебя </a:t>
            </a:r>
            <a:r>
              <a:rPr lang="ru-RU" b="1" dirty="0" err="1" smtClean="0"/>
              <a:t>пробуддическое</a:t>
            </a:r>
            <a:r>
              <a:rPr lang="ru-RU" b="1" dirty="0" smtClean="0"/>
              <a:t> просветление за счет Чаши Грааля</a:t>
            </a:r>
            <a:r>
              <a:rPr lang="ru-RU" dirty="0" smtClean="0"/>
              <a:t>. Это первое просветление буддизма.</a:t>
            </a:r>
          </a:p>
          <a:p>
            <a:pPr algn="just"/>
            <a:r>
              <a:rPr lang="ru-RU" dirty="0" smtClean="0"/>
              <a:t>А есть второе просветление – </a:t>
            </a:r>
            <a:r>
              <a:rPr lang="ru-RU" dirty="0" err="1" smtClean="0"/>
              <a:t>Сатори</a:t>
            </a:r>
            <a:r>
              <a:rPr lang="ru-RU" dirty="0" smtClean="0"/>
              <a:t>. «</a:t>
            </a:r>
            <a:r>
              <a:rPr lang="ru-RU" dirty="0" err="1" smtClean="0"/>
              <a:t>Сат</a:t>
            </a:r>
            <a:r>
              <a:rPr lang="ru-RU" dirty="0" smtClean="0"/>
              <a:t>» в переводе с санскрита  - истина, </a:t>
            </a:r>
            <a:r>
              <a:rPr lang="ru-RU" dirty="0" err="1" smtClean="0"/>
              <a:t>сатори</a:t>
            </a:r>
            <a:r>
              <a:rPr lang="ru-RU" dirty="0" smtClean="0"/>
              <a:t> – истина орущая. Только она находилась в </a:t>
            </a:r>
            <a:r>
              <a:rPr lang="ru-RU" dirty="0" err="1" smtClean="0"/>
              <a:t>атме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 когда прошли первое пробуждение Будды, вошли в </a:t>
            </a:r>
            <a:r>
              <a:rPr lang="ru-RU" dirty="0" err="1" smtClean="0"/>
              <a:t>Самадхи</a:t>
            </a:r>
            <a:r>
              <a:rPr lang="ru-RU" dirty="0" smtClean="0"/>
              <a:t>, вторым пробуждением их задача было войти, кроме огня </a:t>
            </a:r>
            <a:r>
              <a:rPr lang="ru-RU" dirty="0" err="1" smtClean="0"/>
              <a:t>Самадхи</a:t>
            </a:r>
            <a:r>
              <a:rPr lang="ru-RU" dirty="0" smtClean="0"/>
              <a:t>, в </a:t>
            </a:r>
            <a:r>
              <a:rPr lang="ru-RU" dirty="0" err="1" smtClean="0"/>
              <a:t>Сатори</a:t>
            </a:r>
            <a:r>
              <a:rPr lang="ru-RU" dirty="0" smtClean="0"/>
              <a:t> - </a:t>
            </a:r>
            <a:r>
              <a:rPr lang="ru-RU" dirty="0" err="1" smtClean="0"/>
              <a:t>в</a:t>
            </a:r>
            <a:r>
              <a:rPr lang="ru-RU" dirty="0" smtClean="0"/>
              <a:t> огонь </a:t>
            </a:r>
            <a:r>
              <a:rPr lang="ru-RU" dirty="0" err="1" smtClean="0"/>
              <a:t>атмического</a:t>
            </a:r>
            <a:r>
              <a:rPr lang="ru-RU" dirty="0" smtClean="0"/>
              <a:t> плана. И, уже проникая в огонь </a:t>
            </a:r>
            <a:r>
              <a:rPr lang="ru-RU" dirty="0" err="1" smtClean="0"/>
              <a:t>атмического</a:t>
            </a:r>
            <a:r>
              <a:rPr lang="ru-RU" dirty="0" smtClean="0"/>
              <a:t> плана, Будды заполняли физическое тело огнем </a:t>
            </a:r>
            <a:r>
              <a:rPr lang="ru-RU" dirty="0" err="1" smtClean="0"/>
              <a:t>атмы</a:t>
            </a:r>
            <a:r>
              <a:rPr lang="ru-RU" dirty="0" smtClean="0"/>
              <a:t>. Фактически, внимание, прямой Волей Отца. </a:t>
            </a:r>
          </a:p>
          <a:p>
            <a:pPr algn="just"/>
            <a:r>
              <a:rPr lang="ru-RU" b="1" dirty="0" err="1" smtClean="0"/>
              <a:t>Сатори</a:t>
            </a:r>
            <a:r>
              <a:rPr lang="ru-RU" b="1" dirty="0" smtClean="0"/>
              <a:t> - это огонь прямой Воли Отца.</a:t>
            </a:r>
          </a:p>
          <a:p>
            <a:pPr algn="just">
              <a:buNone/>
            </a:pPr>
            <a:r>
              <a:rPr lang="ru-RU" dirty="0" smtClean="0"/>
              <a:t>4 ИВ Синтез, Новосибирск 11-12.05.2013, Сердюк В.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Три 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истины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800" dirty="0" smtClean="0"/>
              <a:t>В </a:t>
            </a:r>
            <a:r>
              <a:rPr lang="ru-RU" sz="3800" dirty="0" smtClean="0"/>
              <a:t>принципе, это три степени, которые характеризовали элементы развития, в том числе и Высшей Души, …предполагали освоение </a:t>
            </a:r>
            <a:r>
              <a:rPr lang="ru-RU" sz="3800" b="1" dirty="0" smtClean="0"/>
              <a:t>истины энергией</a:t>
            </a:r>
            <a:r>
              <a:rPr lang="ru-RU" sz="3800" dirty="0" smtClean="0"/>
              <a:t> – Грааль, дзэн, </a:t>
            </a:r>
            <a:r>
              <a:rPr lang="ru-RU" sz="3800" b="1" dirty="0" smtClean="0"/>
              <a:t>истину светом </a:t>
            </a:r>
            <a:r>
              <a:rPr lang="ru-RU" sz="3800" dirty="0" smtClean="0"/>
              <a:t>– </a:t>
            </a:r>
            <a:r>
              <a:rPr lang="ru-RU" sz="3800" dirty="0" err="1" smtClean="0"/>
              <a:t>Самадхи</a:t>
            </a:r>
            <a:r>
              <a:rPr lang="ru-RU" sz="3800" dirty="0" smtClean="0"/>
              <a:t>, «сам ад преодолевший», и </a:t>
            </a:r>
            <a:r>
              <a:rPr lang="ru-RU" sz="3800" b="1" dirty="0" smtClean="0"/>
              <a:t>истину духом </a:t>
            </a:r>
            <a:r>
              <a:rPr lang="ru-RU" sz="3800" dirty="0" smtClean="0"/>
              <a:t>– </a:t>
            </a:r>
            <a:r>
              <a:rPr lang="ru-RU" sz="3800" dirty="0" err="1" smtClean="0"/>
              <a:t>Сатори</a:t>
            </a:r>
            <a:r>
              <a:rPr lang="ru-RU" sz="3800" dirty="0" smtClean="0"/>
              <a:t>, «Истина орущая», когда Истина записалась всем духом твоим. И ты сел в Лотос, не просто как настоящий Будда, а получил степень Бодхисаттвы, чтобы твоя Истина озаряла мир. </a:t>
            </a:r>
          </a:p>
          <a:p>
            <a:pPr algn="just"/>
            <a:r>
              <a:rPr lang="ru-RU" sz="3800" dirty="0" smtClean="0"/>
              <a:t>И вот в этом разница, когда ты идёшь в огонь Грааля и получаешь просветление в Чаше озером </a:t>
            </a:r>
            <a:r>
              <a:rPr lang="ru-RU" sz="3800" dirty="0" err="1" smtClean="0"/>
              <a:t>Читты</a:t>
            </a:r>
            <a:r>
              <a:rPr lang="ru-RU" sz="3800" dirty="0" smtClean="0"/>
              <a:t>. Сама </a:t>
            </a:r>
            <a:r>
              <a:rPr lang="ru-RU" sz="3800" dirty="0" err="1" smtClean="0"/>
              <a:t>Читта</a:t>
            </a:r>
            <a:r>
              <a:rPr lang="ru-RU" sz="3800" dirty="0" smtClean="0"/>
              <a:t> по-славянски, означает чистоту. Ты доказываешь Отцу свою чистоту.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9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Тайна Бодхисатвы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…это тайна </a:t>
            </a:r>
            <a:r>
              <a:rPr lang="ru-RU" dirty="0" smtClean="0"/>
              <a:t>Бодхисатвы: </a:t>
            </a:r>
            <a:r>
              <a:rPr lang="ru-RU" dirty="0" smtClean="0"/>
              <a:t>только истинно рождённый, то есть рождённый огнём </a:t>
            </a:r>
            <a:r>
              <a:rPr lang="ru-RU" dirty="0" err="1" smtClean="0"/>
              <a:t>Сатори</a:t>
            </a:r>
            <a:r>
              <a:rPr lang="ru-RU" dirty="0" smtClean="0"/>
              <a:t>, и вышедший из Лотоса телом своим имел право вступить на путь Бодхисаттвы – это был путь рождения Дочерью или </a:t>
            </a:r>
            <a:r>
              <a:rPr lang="ru-RU" b="1" dirty="0" smtClean="0"/>
              <a:t>третье </a:t>
            </a:r>
            <a:r>
              <a:rPr lang="ru-RU" dirty="0" smtClean="0"/>
              <a:t>рождение, только не Рождение Свыше. </a:t>
            </a:r>
          </a:p>
          <a:p>
            <a:pPr algn="just"/>
            <a:r>
              <a:rPr lang="ru-RU" b="1" dirty="0" smtClean="0"/>
              <a:t>Первое</a:t>
            </a:r>
            <a:r>
              <a:rPr lang="ru-RU" dirty="0" smtClean="0"/>
              <a:t> рождение – физическое, Физический мир. </a:t>
            </a:r>
          </a:p>
          <a:p>
            <a:pPr algn="just"/>
            <a:r>
              <a:rPr lang="ru-RU" b="1" dirty="0" smtClean="0"/>
              <a:t>Второе</a:t>
            </a:r>
            <a:r>
              <a:rPr lang="ru-RU" dirty="0" smtClean="0"/>
              <a:t> рождение – тонкое, Тонкий мир, и надо было воспитывать синтез </a:t>
            </a:r>
            <a:r>
              <a:rPr lang="ru-RU" dirty="0" err="1" smtClean="0"/>
              <a:t>Астрала</a:t>
            </a:r>
            <a:r>
              <a:rPr lang="ru-RU" dirty="0" smtClean="0"/>
              <a:t> и </a:t>
            </a:r>
            <a:r>
              <a:rPr lang="ru-RU" dirty="0" err="1" smtClean="0"/>
              <a:t>Ментала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 </a:t>
            </a:r>
            <a:r>
              <a:rPr lang="ru-RU" b="1" dirty="0" smtClean="0"/>
              <a:t>третье</a:t>
            </a:r>
            <a:r>
              <a:rPr lang="ru-RU" dirty="0" smtClean="0"/>
              <a:t> рождение – итоговое. 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30 Синтез, Кисловодск, март 2011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Истина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Сатори</a:t>
            </a:r>
            <a:r>
              <a:rPr lang="ru-RU" dirty="0" smtClean="0"/>
              <a:t> – </a:t>
            </a:r>
            <a:r>
              <a:rPr lang="ru-RU" b="1" dirty="0" err="1" smtClean="0"/>
              <a:t>сат</a:t>
            </a:r>
            <a:r>
              <a:rPr lang="ru-RU" b="1" dirty="0" smtClean="0"/>
              <a:t>  ори. </a:t>
            </a:r>
            <a:r>
              <a:rPr lang="ru-RU" b="1" dirty="0" err="1" smtClean="0"/>
              <a:t>Сат</a:t>
            </a:r>
            <a:r>
              <a:rPr lang="ru-RU" dirty="0" smtClean="0"/>
              <a:t> – истина, </a:t>
            </a:r>
            <a:r>
              <a:rPr lang="ru-RU" b="1" dirty="0" smtClean="0"/>
              <a:t>ори</a:t>
            </a:r>
            <a:r>
              <a:rPr lang="ru-RU" dirty="0" smtClean="0"/>
              <a:t> – орущая.</a:t>
            </a:r>
            <a:endParaRPr lang="ru-RU" b="1" dirty="0" smtClean="0"/>
          </a:p>
          <a:p>
            <a:pPr algn="just"/>
            <a:r>
              <a:rPr lang="ru-RU" dirty="0" smtClean="0"/>
              <a:t>Само понятие «истина орущая», это когда в духе расшифровываются записи и они, складываясь между собой, образуют истинность выражения вашего духа.</a:t>
            </a:r>
          </a:p>
          <a:p>
            <a:pPr algn="just"/>
            <a:r>
              <a:rPr lang="ru-RU" dirty="0" smtClean="0"/>
              <a:t>И расшифровывают ту истинность выражения. Истина как бы говорит с вами: «Что по сердцу твоему?».  </a:t>
            </a:r>
          </a:p>
          <a:p>
            <a:pPr algn="just"/>
            <a:r>
              <a:rPr lang="ru-RU" dirty="0" smtClean="0"/>
              <a:t>И надо жить самым высоким сердцем или в синтезе сердец. </a:t>
            </a:r>
          </a:p>
          <a:p>
            <a:pPr algn="just"/>
            <a:r>
              <a:rPr lang="ru-RU" dirty="0" smtClean="0"/>
              <a:t>А так как дух, имеющий жизнь, фиксируется в Лотос, то для жизни, самой обычной, очень полезно жить </a:t>
            </a:r>
            <a:r>
              <a:rPr lang="ru-RU" dirty="0" err="1" smtClean="0"/>
              <a:t>атмическим</a:t>
            </a:r>
            <a:r>
              <a:rPr lang="ru-RU" dirty="0" smtClean="0"/>
              <a:t> сердцем, расшифровывая то, что несёт дух Сердцу вашему.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100" dirty="0" smtClean="0"/>
              <a:t>7-й Синтез ФА «Новое рождение», Одесса, сентябрь 2008 г.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Тело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Атмическое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Поэтому, когда христиане стяжали прямой огонь Святого духа, под огнем они понимали выражение воли, которая несется в духе, а воля пишется в духе.</a:t>
            </a:r>
          </a:p>
          <a:p>
            <a:pPr algn="just"/>
            <a:r>
              <a:rPr lang="ru-RU" dirty="0" smtClean="0"/>
              <a:t>То есть сам процесс воли и воля как таковая - </a:t>
            </a:r>
            <a:r>
              <a:rPr lang="ru-RU" dirty="0" err="1" smtClean="0"/>
              <a:t>есмь</a:t>
            </a:r>
            <a:r>
              <a:rPr lang="ru-RU" dirty="0" smtClean="0"/>
              <a:t> концентрированный огонь с определенной задачей, с определенной установкой Отца. </a:t>
            </a:r>
          </a:p>
          <a:p>
            <a:pPr algn="just"/>
            <a:r>
              <a:rPr lang="ru-RU" dirty="0" smtClean="0"/>
              <a:t>…если ты заполнялся огнем </a:t>
            </a:r>
            <a:r>
              <a:rPr lang="ru-RU" dirty="0" err="1" smtClean="0"/>
              <a:t>сатори</a:t>
            </a:r>
            <a:r>
              <a:rPr lang="ru-RU" dirty="0" smtClean="0"/>
              <a:t>, как Волей Отца, физическим телом, то в </a:t>
            </a:r>
            <a:r>
              <a:rPr lang="ru-RU" dirty="0" err="1" smtClean="0"/>
              <a:t>атме</a:t>
            </a:r>
            <a:r>
              <a:rPr lang="ru-RU" dirty="0" smtClean="0"/>
              <a:t> у тебя открывался Лотос Сердца </a:t>
            </a:r>
            <a:r>
              <a:rPr lang="ru-RU" dirty="0" err="1" smtClean="0"/>
              <a:t>Атмического</a:t>
            </a:r>
            <a:r>
              <a:rPr lang="ru-RU" dirty="0" smtClean="0"/>
              <a:t>. И у тебя формировалось по типу физического тела, тело </a:t>
            </a:r>
            <a:r>
              <a:rPr lang="ru-RU" dirty="0" err="1" smtClean="0"/>
              <a:t>нирманакайя</a:t>
            </a:r>
            <a:r>
              <a:rPr lang="ru-RU" dirty="0" smtClean="0"/>
              <a:t> в Лотосе. То есть здесь было равновесие тела, заполненного огнем физически, и тела, заполненного огнем </a:t>
            </a:r>
            <a:r>
              <a:rPr lang="ru-RU" dirty="0" err="1" smtClean="0"/>
              <a:t>сатори</a:t>
            </a:r>
            <a:r>
              <a:rPr lang="ru-RU" dirty="0" smtClean="0"/>
              <a:t> </a:t>
            </a:r>
            <a:r>
              <a:rPr lang="ru-RU" dirty="0" err="1" smtClean="0"/>
              <a:t>атмически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И фактически это </a:t>
            </a:r>
            <a:r>
              <a:rPr lang="ru-RU" b="1" dirty="0" smtClean="0"/>
              <a:t>тело </a:t>
            </a:r>
            <a:r>
              <a:rPr lang="ru-RU" b="1" dirty="0" err="1" smtClean="0"/>
              <a:t>атмическое</a:t>
            </a:r>
            <a:r>
              <a:rPr lang="ru-RU" b="1" dirty="0" smtClean="0"/>
              <a:t>, </a:t>
            </a:r>
            <a:r>
              <a:rPr lang="ru-RU" b="1" dirty="0" err="1" smtClean="0"/>
              <a:t>тело</a:t>
            </a:r>
            <a:r>
              <a:rPr lang="ru-RU" b="1" dirty="0" smtClean="0"/>
              <a:t> </a:t>
            </a:r>
            <a:r>
              <a:rPr lang="ru-RU" b="1" dirty="0" err="1" smtClean="0"/>
              <a:t>нирмакайя</a:t>
            </a:r>
            <a:r>
              <a:rPr lang="ru-RU" b="1" dirty="0" smtClean="0"/>
              <a:t>, </a:t>
            </a:r>
            <a:r>
              <a:rPr lang="ru-RU" b="1" dirty="0" smtClean="0"/>
              <a:t>было прообразом </a:t>
            </a:r>
            <a:r>
              <a:rPr lang="ru-RU" b="1" dirty="0" err="1" smtClean="0"/>
              <a:t>Синтезобраза</a:t>
            </a:r>
            <a:r>
              <a:rPr lang="ru-RU" dirty="0" smtClean="0"/>
              <a:t>, который мы сейчас сформировали, как ментальное тело Новой эпохи.</a:t>
            </a:r>
            <a:endParaRPr lang="ru-RU" sz="2300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300" dirty="0" smtClean="0"/>
              <a:t>4 ИВ Синтез, Новосибирск 11-12.05.2013, Сердюк В.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Работа в 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Огне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атори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Работая на </a:t>
            </a:r>
            <a:r>
              <a:rPr lang="ru-RU" dirty="0" err="1" smtClean="0"/>
              <a:t>атмическом</a:t>
            </a:r>
            <a:r>
              <a:rPr lang="ru-RU" dirty="0" smtClean="0"/>
              <a:t> плане, мы работаем в огне </a:t>
            </a:r>
            <a:r>
              <a:rPr lang="ru-RU" dirty="0" err="1" smtClean="0"/>
              <a:t>сатори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Элементы огня </a:t>
            </a:r>
            <a:r>
              <a:rPr lang="ru-RU" dirty="0" err="1" smtClean="0"/>
              <a:t>сатори</a:t>
            </a:r>
            <a:r>
              <a:rPr lang="ru-RU" dirty="0" smtClean="0"/>
              <a:t> тут же вызывают у вас вспыхивающие маленькие </a:t>
            </a:r>
            <a:r>
              <a:rPr lang="ru-RU" dirty="0" err="1" smtClean="0"/>
              <a:t>элементики</a:t>
            </a:r>
            <a:r>
              <a:rPr lang="ru-RU" dirty="0" smtClean="0"/>
              <a:t> просветлённости, озарённости.</a:t>
            </a:r>
          </a:p>
          <a:p>
            <a:pPr algn="just"/>
            <a:r>
              <a:rPr lang="ru-RU" dirty="0" smtClean="0"/>
              <a:t>Вы должны включиться в огонь седьмого плана и смотреть, что у вас вспыхивает. Какой огонь вы впитываете? Какие элементы озарения в вас вспыхивают? Правильно ли это складывается по жизни? Вот тогда у вас будет взаимодействие огненное.</a:t>
            </a:r>
          </a:p>
          <a:p>
            <a:pPr algn="just"/>
            <a:r>
              <a:rPr lang="ru-RU" dirty="0" smtClean="0"/>
              <a:t>Минимально для огня </a:t>
            </a:r>
            <a:r>
              <a:rPr lang="ru-RU" dirty="0" err="1" smtClean="0"/>
              <a:t>сатори</a:t>
            </a:r>
            <a:r>
              <a:rPr lang="ru-RU" dirty="0" smtClean="0"/>
              <a:t> мы будем сливаться с Владыкой.</a:t>
            </a:r>
          </a:p>
          <a:p>
            <a:pPr algn="just"/>
            <a:r>
              <a:rPr lang="ru-RU" dirty="0" smtClean="0"/>
              <a:t>… возожгите седьмой Образ Отца, войдите в </a:t>
            </a:r>
            <a:r>
              <a:rPr lang="ru-RU" dirty="0" err="1" smtClean="0"/>
              <a:t>атму</a:t>
            </a:r>
            <a:r>
              <a:rPr lang="ru-RU" dirty="0" smtClean="0"/>
              <a:t>, осознайте, что это огонь </a:t>
            </a:r>
            <a:r>
              <a:rPr lang="ru-RU" dirty="0" err="1" smtClean="0"/>
              <a:t>сатори</a:t>
            </a:r>
            <a:r>
              <a:rPr lang="ru-RU" dirty="0" smtClean="0"/>
              <a:t>, слейтесь с Владыкой вашим индивидуальным, любым, с кем вы общаетесь и учитесь. </a:t>
            </a:r>
          </a:p>
          <a:p>
            <a:pPr algn="just"/>
            <a:r>
              <a:rPr lang="ru-RU" dirty="0" smtClean="0"/>
              <a:t>На седьмом плане вы должны сконцентрировать Дух, а на третьем плане его выражение в теле, в том числе физическом. В итоге, в синтезе Духа и тела у вас и появится то, что мы называем огнём </a:t>
            </a:r>
            <a:r>
              <a:rPr lang="ru-RU" dirty="0" err="1" smtClean="0"/>
              <a:t>сатори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300" dirty="0" smtClean="0"/>
              <a:t>4 </a:t>
            </a:r>
            <a:r>
              <a:rPr lang="ru-RU" sz="2300" dirty="0" smtClean="0"/>
              <a:t>ИВ Синтез, Новосибирск 11-12.05.2013, Сердюк В.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Просветление Тела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72608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на 7-м мы можем войти в огонь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мы попробуем сейчас использовать наше огненное состояние внутреннее, чтобы войти не просто в Лотос, а войти в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 Лотоса.</a:t>
            </a:r>
          </a:p>
          <a:p>
            <a:pPr algn="just"/>
            <a:r>
              <a:rPr lang="ru-RU" sz="1600" b="1" dirty="0" err="1" smtClean="0"/>
              <a:t>Сатори</a:t>
            </a:r>
            <a:r>
              <a:rPr lang="ru-RU" sz="1600" b="1" dirty="0" smtClean="0"/>
              <a:t> Лотоса – это огонь </a:t>
            </a:r>
            <a:r>
              <a:rPr lang="ru-RU" sz="1600" b="1" dirty="0" err="1" smtClean="0"/>
              <a:t>атмического</a:t>
            </a:r>
            <a:r>
              <a:rPr lang="ru-RU" sz="1600" b="1" dirty="0" smtClean="0"/>
              <a:t> присутствия,</a:t>
            </a:r>
            <a:r>
              <a:rPr lang="ru-RU" sz="1600" dirty="0" smtClean="0"/>
              <a:t> это огонь может </a:t>
            </a:r>
            <a:r>
              <a:rPr lang="ru-RU" sz="1600" dirty="0" smtClean="0"/>
              <a:t>быть… </a:t>
            </a:r>
            <a:r>
              <a:rPr lang="ru-RU" sz="1600" dirty="0" smtClean="0"/>
              <a:t>любой 7-й горизонт, любое 7-е присутствие, любой эволюции, любого проявления фиксируется огнём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smtClean="0"/>
              <a:t>Это огонь, который развёртывает вашу </a:t>
            </a:r>
            <a:r>
              <a:rPr lang="ru-RU" sz="1600" dirty="0" err="1" smtClean="0"/>
              <a:t>позиционируемость</a:t>
            </a:r>
            <a:r>
              <a:rPr lang="ru-RU" sz="1600" dirty="0" smtClean="0"/>
              <a:t> в Лотосе, вводит вас в просветление тела. То есть если </a:t>
            </a:r>
            <a:r>
              <a:rPr lang="ru-RU" sz="1600" b="1" dirty="0" err="1" smtClean="0"/>
              <a:t>Самадхи</a:t>
            </a:r>
            <a:r>
              <a:rPr lang="ru-RU" sz="1600" b="1" dirty="0" smtClean="0"/>
              <a:t> вводит в просветление Разума, </a:t>
            </a:r>
            <a:r>
              <a:rPr lang="ru-RU" sz="1600" b="1" dirty="0" err="1" smtClean="0"/>
              <a:t>Сатори</a:t>
            </a:r>
            <a:r>
              <a:rPr lang="ru-RU" sz="1600" b="1" dirty="0" smtClean="0"/>
              <a:t> вводит в истинность духа Тела</a:t>
            </a:r>
            <a:r>
              <a:rPr lang="ru-RU" sz="1600" dirty="0" smtClean="0"/>
              <a:t>, по-старому – просветление тела. </a:t>
            </a:r>
          </a:p>
          <a:p>
            <a:pPr algn="just"/>
            <a:r>
              <a:rPr lang="ru-RU" sz="1600" dirty="0" smtClean="0"/>
              <a:t>…мы знаем, что это - пробуждённый светом, в данном случае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, и в предыдущую эпоху так было, это был просветлённый духом, или одухотворённый, или просто пробуждённый. </a:t>
            </a:r>
          </a:p>
          <a:p>
            <a:pPr algn="just"/>
            <a:r>
              <a:rPr lang="ru-RU" sz="1600" dirty="0" smtClean="0"/>
              <a:t>…когда мы войдём в огонь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, важно не только держать огонь, а если вы хотите начать глубокую расшифровку духа и вмещение этого духа в вас, </a:t>
            </a:r>
            <a:r>
              <a:rPr lang="ru-RU" sz="1600" b="1" dirty="0" smtClean="0"/>
              <a:t>есть ещё один элемент – капельки огня </a:t>
            </a:r>
            <a:r>
              <a:rPr lang="ru-RU" sz="1600" b="1" dirty="0" err="1" smtClean="0"/>
              <a:t>Сатори</a:t>
            </a:r>
            <a:r>
              <a:rPr lang="ru-RU" sz="1600" b="1" dirty="0" smtClean="0"/>
              <a:t> распределить на лепестках Лотоса. Капельки росы называется</a:t>
            </a:r>
            <a:r>
              <a:rPr lang="ru-RU" sz="1600" dirty="0" smtClean="0"/>
              <a:t>.</a:t>
            </a:r>
          </a:p>
          <a:p>
            <a:pPr algn="just"/>
            <a:r>
              <a:rPr lang="ru-RU" sz="1600" dirty="0" smtClean="0"/>
              <a:t>…если вам удастся сформировать хоть одну капельку, хоть один лепесток Лотоса, то в последующие разы вы сами сможете вызывать в Лотосе у себя огонь </a:t>
            </a:r>
            <a:r>
              <a:rPr lang="ru-RU" sz="1600" dirty="0" err="1" smtClean="0"/>
              <a:t>Сатори</a:t>
            </a:r>
            <a:r>
              <a:rPr lang="ru-RU" sz="1600" dirty="0" smtClean="0"/>
              <a:t>. </a:t>
            </a:r>
          </a:p>
          <a:p>
            <a:pPr algn="just">
              <a:buNone/>
            </a:pPr>
            <a:r>
              <a:rPr lang="ru-RU" sz="1600" dirty="0" smtClean="0"/>
              <a:t>7-й Синтез ФА «Новое рождение», Одесса, сентябрь 2008 г.</a:t>
            </a:r>
          </a:p>
          <a:p>
            <a:pPr algn="just"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Огонь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 – мощь Духа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Откуда пошло </a:t>
            </a:r>
            <a:r>
              <a:rPr lang="ru-RU" b="1" dirty="0" smtClean="0"/>
              <a:t>название огня в </a:t>
            </a:r>
            <a:r>
              <a:rPr lang="ru-RU" b="1" dirty="0" err="1" smtClean="0"/>
              <a:t>Сатори</a:t>
            </a:r>
            <a:r>
              <a:rPr lang="ru-RU" dirty="0" smtClean="0"/>
              <a:t>? - это </a:t>
            </a:r>
            <a:r>
              <a:rPr lang="ru-RU" b="1" dirty="0" smtClean="0"/>
              <a:t>расшифровка записей духа огнём.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Само по себе </a:t>
            </a:r>
            <a:r>
              <a:rPr lang="ru-RU" dirty="0" err="1" smtClean="0"/>
              <a:t>Сатори</a:t>
            </a:r>
            <a:r>
              <a:rPr lang="ru-RU" dirty="0" smtClean="0"/>
              <a:t> возжечься может, как маленький огонь. Но мощный огонь </a:t>
            </a:r>
            <a:r>
              <a:rPr lang="ru-RU" dirty="0" err="1" smtClean="0"/>
              <a:t>Сатори</a:t>
            </a:r>
            <a:r>
              <a:rPr lang="ru-RU" dirty="0" smtClean="0"/>
              <a:t>, который выводил тело Будды вверх, это не только огонь, который расшифровывает, а это мощь духа.</a:t>
            </a:r>
          </a:p>
          <a:p>
            <a:pPr algn="just"/>
            <a:r>
              <a:rPr lang="ru-RU" dirty="0" smtClean="0"/>
              <a:t>То есть, чем больше записей и накоплений в вашем духе, тем больше огонь ФА-Отец Метагалактики вам даёт  для расшифровки всей полноты духа. </a:t>
            </a:r>
          </a:p>
          <a:p>
            <a:pPr algn="just"/>
            <a:r>
              <a:rPr lang="ru-RU" dirty="0" smtClean="0"/>
              <a:t>И если духа настолько много, что нужен громадный огонь </a:t>
            </a:r>
            <a:r>
              <a:rPr lang="ru-RU" dirty="0" err="1" smtClean="0"/>
              <a:t>Сатори</a:t>
            </a:r>
            <a:r>
              <a:rPr lang="ru-RU" dirty="0" smtClean="0"/>
              <a:t>, возжигающий всё ваше тело, то ваше тело становится в Лотосе.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dirty="0" smtClean="0"/>
              <a:t>7-й Синтез ФА «Новое рождение», Одесса, сентябрь 2008 г.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Задача Духа - взрасти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И </a:t>
            </a:r>
            <a:r>
              <a:rPr lang="ru-RU" dirty="0" smtClean="0"/>
              <a:t>когда </a:t>
            </a:r>
            <a:r>
              <a:rPr lang="ru-RU" dirty="0" err="1" smtClean="0"/>
              <a:t>Сатори</a:t>
            </a:r>
            <a:r>
              <a:rPr lang="ru-RU" dirty="0" smtClean="0"/>
              <a:t> расшифровывает его и вводит в Сансару, собирается всё, чем дух взошёл, все ваши ситуации полезные, связываются между собой, и у вас рождается истина вашего существования, то есть то, чем дух взошёл, накопил и записал. </a:t>
            </a:r>
          </a:p>
          <a:p>
            <a:pPr algn="just"/>
            <a:r>
              <a:rPr lang="ru-RU" dirty="0" smtClean="0"/>
              <a:t>И это фиксируется капелькой росы, каплей оформленного огня </a:t>
            </a:r>
            <a:r>
              <a:rPr lang="ru-RU" dirty="0" err="1" smtClean="0"/>
              <a:t>Сатори</a:t>
            </a:r>
            <a:r>
              <a:rPr lang="ru-RU" dirty="0" smtClean="0"/>
              <a:t> на лепестке вашего Лотоса. И вот здесь уже точный рост. Если этот огонь вошёл в лепесток, лепесток накапливает дух.  Но  если туда вошёл огонь </a:t>
            </a:r>
            <a:r>
              <a:rPr lang="ru-RU" dirty="0" err="1" smtClean="0"/>
              <a:t>Сатори</a:t>
            </a:r>
            <a:r>
              <a:rPr lang="ru-RU" dirty="0" smtClean="0"/>
              <a:t> - это капельки истины, накопленные вами через века ваших воплощений. </a:t>
            </a:r>
          </a:p>
          <a:p>
            <a:pPr algn="just"/>
            <a:r>
              <a:rPr lang="ru-RU" dirty="0" smtClean="0"/>
              <a:t>И </a:t>
            </a:r>
            <a:r>
              <a:rPr lang="ru-RU" b="1" dirty="0" smtClean="0"/>
              <a:t>чем больше капелек </a:t>
            </a:r>
            <a:r>
              <a:rPr lang="ru-RU" b="1" dirty="0" err="1" smtClean="0"/>
              <a:t>Сатори</a:t>
            </a:r>
            <a:r>
              <a:rPr lang="ru-RU" b="1" dirty="0" smtClean="0"/>
              <a:t> в вашем лепестке Лотоса, тем мощнее Лотос, тем выше он вызывает Дух от Отца, тем мощнее он вызывает Волю Отца, и тем мощнее его Воля и Дух действуют на окружающих людей, причём тотально.</a:t>
            </a:r>
          </a:p>
          <a:p>
            <a:pPr algn="just"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7-й Синтез ФА «Новое рождение», Одесса, сентябрь 2008 г.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Праздник 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«Сегодня </a:t>
            </a:r>
            <a:r>
              <a:rPr lang="ru-RU" dirty="0"/>
              <a:t>празднично </a:t>
            </a:r>
            <a:r>
              <a:rPr lang="ru-RU" dirty="0" err="1"/>
              <a:t>позаряжаемся</a:t>
            </a:r>
            <a:r>
              <a:rPr lang="ru-RU" dirty="0"/>
              <a:t>. </a:t>
            </a:r>
            <a:r>
              <a:rPr lang="ru-RU" dirty="0" smtClean="0"/>
              <a:t>Праздник </a:t>
            </a:r>
            <a:r>
              <a:rPr lang="ru-RU" dirty="0"/>
              <a:t>тем и хорош, что можно зарядиться не тем, чем в обычный день, даже на Синтезе. Вот мы сегодня будем заряжаться празднично. </a:t>
            </a:r>
            <a:r>
              <a:rPr lang="ru-RU" dirty="0" smtClean="0"/>
              <a:t>Это </a:t>
            </a:r>
            <a:r>
              <a:rPr lang="ru-RU" dirty="0"/>
              <a:t>праздник. В праздник я привык отрываться. То есть отрываться от своих старых проблем и создавать </a:t>
            </a:r>
            <a:r>
              <a:rPr lang="ru-RU" dirty="0" smtClean="0"/>
              <a:t>новые. </a:t>
            </a:r>
            <a:r>
              <a:rPr lang="ru-RU" dirty="0"/>
              <a:t>Просто оторвавшись от одного, ты должен тут же создать новое</a:t>
            </a:r>
            <a:r>
              <a:rPr lang="ru-RU" dirty="0" smtClean="0"/>
              <a:t>». </a:t>
            </a:r>
          </a:p>
          <a:p>
            <a:pPr algn="just"/>
            <a:endParaRPr lang="ru-RU" dirty="0"/>
          </a:p>
          <a:p>
            <a:pPr algn="just">
              <a:buNone/>
            </a:pPr>
            <a:r>
              <a:rPr lang="ru-RU" sz="1700" dirty="0" smtClean="0"/>
              <a:t>26й Синтез ФА, декабрь, 32й Дом ФА, Москва, 2007 год,  В. Сердюк </a:t>
            </a:r>
            <a:r>
              <a:rPr lang="ru-RU" b="1" dirty="0" smtClean="0"/>
              <a:t> 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Капли огня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Люди иногда не понимают, почему они привлекаются к человеку, притягиваются к нему. А их притягивает огонь </a:t>
            </a:r>
            <a:r>
              <a:rPr lang="ru-RU" dirty="0" err="1" smtClean="0"/>
              <a:t>Сатори</a:t>
            </a:r>
            <a:r>
              <a:rPr lang="ru-RU" dirty="0" smtClean="0"/>
              <a:t>, фиксированный в лепестке.</a:t>
            </a:r>
          </a:p>
          <a:p>
            <a:pPr algn="just"/>
            <a:r>
              <a:rPr lang="ru-RU" dirty="0" smtClean="0"/>
              <a:t>И эти лепестки Лотоса буквально тянутся друг к другу, </a:t>
            </a:r>
            <a:r>
              <a:rPr lang="ru-RU" dirty="0" err="1" smtClean="0"/>
              <a:t>взаимопересекаясь</a:t>
            </a:r>
            <a:r>
              <a:rPr lang="ru-RU" dirty="0" smtClean="0"/>
              <a:t> между собой и, желая хоть как-то, хоть на какое-то мгновение, хоть на какое-то краткое общение, воссоединиться.</a:t>
            </a:r>
          </a:p>
          <a:p>
            <a:pPr algn="just"/>
            <a:r>
              <a:rPr lang="ru-RU" dirty="0" smtClean="0"/>
              <a:t>Отсюда возникает такое понятие, как беседа духа, </a:t>
            </a:r>
            <a:r>
              <a:rPr lang="ru-RU" b="1" dirty="0" err="1" smtClean="0"/>
              <a:t>сатсанг</a:t>
            </a:r>
            <a:r>
              <a:rPr lang="ru-RU" b="1" dirty="0" smtClean="0"/>
              <a:t>.</a:t>
            </a:r>
          </a:p>
          <a:p>
            <a:pPr algn="just"/>
            <a:r>
              <a:rPr lang="ru-RU" dirty="0" smtClean="0"/>
              <a:t>Самый глубокий </a:t>
            </a:r>
            <a:r>
              <a:rPr lang="ru-RU" dirty="0" err="1" smtClean="0"/>
              <a:t>сатсанг</a:t>
            </a:r>
            <a:r>
              <a:rPr lang="ru-RU" dirty="0" smtClean="0"/>
              <a:t> – это когда два мудреца входят в глубину Лотоса  созерцанием. </a:t>
            </a:r>
            <a:r>
              <a:rPr lang="ru-RU" b="1" dirty="0" smtClean="0"/>
              <a:t>Созерцанием – это зерцало Лотоса</a:t>
            </a:r>
            <a:r>
              <a:rPr lang="ru-RU" dirty="0" smtClean="0"/>
              <a:t>. У них вспыхивают капельки </a:t>
            </a:r>
            <a:r>
              <a:rPr lang="ru-RU" dirty="0" err="1" smtClean="0"/>
              <a:t>Сатори</a:t>
            </a:r>
            <a:r>
              <a:rPr lang="ru-RU" dirty="0" smtClean="0"/>
              <a:t>, расшифровывается та истина, которой они владеют, накопленная духом из воплощения в воплощение. </a:t>
            </a:r>
          </a:p>
          <a:p>
            <a:pPr algn="just"/>
            <a:r>
              <a:rPr lang="ru-RU" dirty="0" smtClean="0"/>
              <a:t>Если </a:t>
            </a:r>
            <a:r>
              <a:rPr lang="ru-RU" b="1" dirty="0" smtClean="0"/>
              <a:t>две капельки </a:t>
            </a:r>
            <a:r>
              <a:rPr lang="ru-RU" b="1" dirty="0" err="1" smtClean="0"/>
              <a:t>Сатори</a:t>
            </a:r>
            <a:r>
              <a:rPr lang="ru-RU" b="1" dirty="0" smtClean="0"/>
              <a:t> взаимопроникают между собой при общении этих двух чело</a:t>
            </a:r>
            <a:r>
              <a:rPr lang="ru-RU" dirty="0" smtClean="0"/>
              <a:t>  с любым статусом, то в этот момент </a:t>
            </a:r>
            <a:r>
              <a:rPr lang="ru-RU" b="1" dirty="0" smtClean="0"/>
              <a:t>вспыхивает общее </a:t>
            </a:r>
            <a:r>
              <a:rPr lang="ru-RU" b="1" dirty="0" err="1" smtClean="0"/>
              <a:t>Сатори</a:t>
            </a:r>
            <a:r>
              <a:rPr lang="ru-RU" b="1" dirty="0" smtClean="0"/>
              <a:t>: «Там, где двое во имя моё, - там Я».  Если они глубоко вошли в дух</a:t>
            </a:r>
            <a:r>
              <a:rPr lang="ru-RU" dirty="0" smtClean="0"/>
              <a:t>, в исполнение этого любым процессом: беседой, совместным действием, боевым искусством, каким-то совместным служением, то </a:t>
            </a:r>
            <a:r>
              <a:rPr lang="ru-RU" b="1" dirty="0" smtClean="0"/>
              <a:t>в этот момент</a:t>
            </a:r>
            <a:r>
              <a:rPr lang="ru-RU" dirty="0" smtClean="0"/>
              <a:t> шёл ещё огонь </a:t>
            </a:r>
            <a:r>
              <a:rPr lang="ru-RU" dirty="0" err="1" smtClean="0"/>
              <a:t>Сатори</a:t>
            </a:r>
            <a:r>
              <a:rPr lang="ru-RU" dirty="0" smtClean="0"/>
              <a:t> от Отца дополнительно  каждому. </a:t>
            </a:r>
          </a:p>
          <a:p>
            <a:pPr algn="just"/>
            <a:r>
              <a:rPr lang="ru-RU" dirty="0" smtClean="0"/>
              <a:t>В итоге, </a:t>
            </a:r>
            <a:r>
              <a:rPr lang="ru-RU" b="1" dirty="0" smtClean="0"/>
              <a:t>на их капельки появлялся ещё огонь </a:t>
            </a:r>
            <a:r>
              <a:rPr lang="ru-RU" b="1" dirty="0" err="1" smtClean="0"/>
              <a:t>Сатори</a:t>
            </a:r>
            <a:r>
              <a:rPr lang="ru-RU" b="1" dirty="0" smtClean="0"/>
              <a:t> Отца, </a:t>
            </a:r>
            <a:r>
              <a:rPr lang="ru-RU" b="1" dirty="0" err="1" smtClean="0"/>
              <a:t>усиляющий</a:t>
            </a:r>
            <a:r>
              <a:rPr lang="ru-RU" b="1" dirty="0" smtClean="0"/>
              <a:t> их лепестки Лотоса и </a:t>
            </a:r>
            <a:r>
              <a:rPr lang="ru-RU" b="1" dirty="0" err="1" smtClean="0"/>
              <a:t>усиляющий</a:t>
            </a:r>
            <a:r>
              <a:rPr lang="ru-RU" b="1" dirty="0" smtClean="0"/>
              <a:t> их возможности в их восхождении.</a:t>
            </a:r>
          </a:p>
          <a:p>
            <a:pPr algn="just">
              <a:buNone/>
            </a:pPr>
            <a:r>
              <a:rPr lang="ru-RU" dirty="0" smtClean="0"/>
              <a:t>7-й </a:t>
            </a:r>
            <a:r>
              <a:rPr lang="ru-RU" dirty="0" smtClean="0"/>
              <a:t>Синтез ФА «Новое рождение», Одесса, сентябрь 2008 г.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b="1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Огонь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…останется в огне </a:t>
            </a:r>
            <a:r>
              <a:rPr lang="ru-RU" sz="2800" dirty="0" err="1" smtClean="0"/>
              <a:t>Сатори</a:t>
            </a:r>
            <a:r>
              <a:rPr lang="ru-RU" sz="2800" dirty="0" smtClean="0"/>
              <a:t> только тот, кто в этом огне получит просветление, кто созрел, чтобы огнём </a:t>
            </a:r>
            <a:r>
              <a:rPr lang="ru-RU" sz="2800" dirty="0" err="1" smtClean="0"/>
              <a:t>Сатори</a:t>
            </a:r>
            <a:r>
              <a:rPr lang="ru-RU" sz="2800" dirty="0" smtClean="0"/>
              <a:t> в этого человека вошла Истина. Или созрел, чтобы огнём </a:t>
            </a:r>
            <a:r>
              <a:rPr lang="ru-RU" sz="2800" dirty="0" err="1" smtClean="0"/>
              <a:t>Сатори</a:t>
            </a:r>
            <a:r>
              <a:rPr lang="ru-RU" sz="2800" dirty="0" smtClean="0"/>
              <a:t> в этом человеке открылась Истина. </a:t>
            </a:r>
          </a:p>
          <a:p>
            <a:pPr algn="just"/>
            <a:r>
              <a:rPr lang="ru-RU" sz="2800" dirty="0" smtClean="0"/>
              <a:t>При этом ходить в огонь </a:t>
            </a:r>
            <a:r>
              <a:rPr lang="ru-RU" sz="2800" dirty="0" err="1" smtClean="0"/>
              <a:t>Сатори</a:t>
            </a:r>
            <a:r>
              <a:rPr lang="ru-RU" sz="2800" dirty="0" smtClean="0"/>
              <a:t> мы можем часто, а остаться в этом огне может тот, в ком засияла Истина, и он по-настоящему пробудился и родился в </a:t>
            </a:r>
            <a:r>
              <a:rPr lang="ru-RU" sz="2800" dirty="0" err="1" smtClean="0"/>
              <a:t>Атме</a:t>
            </a:r>
            <a:r>
              <a:rPr lang="ru-RU" sz="2800" dirty="0" smtClean="0"/>
              <a:t>.</a:t>
            </a:r>
          </a:p>
          <a:p>
            <a:pPr algn="just">
              <a:buNone/>
            </a:pPr>
            <a:r>
              <a:rPr lang="ru-RU" sz="17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Истина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5000" dirty="0" smtClean="0"/>
              <a:t>У вас должно быть минимум 3 степени просветления: Грааля, </a:t>
            </a:r>
            <a:r>
              <a:rPr lang="ru-RU" sz="5000" dirty="0" err="1" smtClean="0"/>
              <a:t>Будди</a:t>
            </a:r>
            <a:r>
              <a:rPr lang="ru-RU" sz="5000" dirty="0" smtClean="0"/>
              <a:t> и </a:t>
            </a:r>
            <a:r>
              <a:rPr lang="ru-RU" sz="5000" dirty="0" err="1" smtClean="0"/>
              <a:t>Атмы</a:t>
            </a:r>
            <a:r>
              <a:rPr lang="ru-RU" sz="5000" dirty="0" smtClean="0"/>
              <a:t>, собственно, вскрывающие Истину.</a:t>
            </a:r>
          </a:p>
          <a:p>
            <a:pPr algn="just"/>
            <a:r>
              <a:rPr lang="ru-RU" sz="5000" dirty="0" smtClean="0"/>
              <a:t>Нам нужно было пробудиться к огню, прожить огонь </a:t>
            </a:r>
            <a:r>
              <a:rPr lang="ru-RU" sz="5000" dirty="0" err="1" smtClean="0"/>
              <a:t>Аватара</a:t>
            </a:r>
            <a:r>
              <a:rPr lang="ru-RU" sz="5000" dirty="0" smtClean="0"/>
              <a:t> Синтеза, огонь Владыки, огонь Отца внутри собой, только как просветление.</a:t>
            </a:r>
          </a:p>
          <a:p>
            <a:pPr algn="just"/>
            <a:r>
              <a:rPr lang="ru-RU" sz="5000" dirty="0" smtClean="0"/>
              <a:t>Нужно было осознать, что </a:t>
            </a:r>
            <a:r>
              <a:rPr lang="ru-RU" sz="5000" dirty="0" err="1" smtClean="0"/>
              <a:t>Аватар</a:t>
            </a:r>
            <a:r>
              <a:rPr lang="ru-RU" sz="5000" dirty="0" smtClean="0"/>
              <a:t> Синтеза принёс не просто огонь или магнит, а принёс Синтез. Синтез – это записи огня.</a:t>
            </a:r>
          </a:p>
          <a:p>
            <a:pPr algn="just"/>
            <a:r>
              <a:rPr lang="ru-RU" sz="5000" dirty="0" smtClean="0"/>
              <a:t>Третья степень просветления в Истине человека (это всё из Синтеза выросло, но это в Истине человека), это когда к тебе приходит Огонь Владыки, а ты, расшифровывая, публикуешь Синтез. Причём, чётко проживаешь, что ты расшифровываешь огонь Владыки, а не говоришь подготовленный текст тобою.</a:t>
            </a:r>
          </a:p>
          <a:p>
            <a:pPr algn="just"/>
            <a:r>
              <a:rPr lang="ru-RU" sz="5000" dirty="0" smtClean="0"/>
              <a:t>Поэтому у нас три степени выражения просветления, которые могут ввести в просветление – это собственно дзен алфавитом, который возникает как Грааль и даёт 1-ю степень – преодоление </a:t>
            </a:r>
            <a:r>
              <a:rPr lang="ru-RU" sz="5000" dirty="0" err="1" smtClean="0"/>
              <a:t>эгоического</a:t>
            </a:r>
            <a:r>
              <a:rPr lang="ru-RU" sz="5000" dirty="0" smtClean="0"/>
              <a:t> просветления. То есть, преодолевая эгоизм, когда ты следишь за словами и в какой-то момент как дзен у тебя вспыхивает свет чистоты огня Грааля в твоей Чаше</a:t>
            </a:r>
            <a:r>
              <a:rPr lang="ru-RU" sz="5000" dirty="0" smtClean="0"/>
              <a:t>.</a:t>
            </a:r>
          </a:p>
          <a:p>
            <a:pPr algn="just">
              <a:buNone/>
            </a:pPr>
            <a:endParaRPr lang="ru-RU" sz="5000" dirty="0" smtClean="0"/>
          </a:p>
          <a:p>
            <a:pPr algn="just">
              <a:buNone/>
            </a:pPr>
            <a:r>
              <a:rPr lang="ru-RU" sz="40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Истина человека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Истина </a:t>
            </a:r>
            <a:r>
              <a:rPr lang="ru-RU" b="1" dirty="0" smtClean="0"/>
              <a:t>Человека </a:t>
            </a:r>
            <a:r>
              <a:rPr lang="ru-RU" dirty="0" smtClean="0"/>
              <a:t>прошла этап Будды – пробуждения, потом этап Христа – преображения, а потом вошла в этап </a:t>
            </a:r>
            <a:r>
              <a:rPr lang="ru-RU" dirty="0" err="1" smtClean="0"/>
              <a:t>Майтрейи</a:t>
            </a:r>
            <a:r>
              <a:rPr lang="ru-RU" dirty="0" smtClean="0"/>
              <a:t> – принятие другого существа из Метагалактики огнём. Потом уже вошла в степень </a:t>
            </a:r>
            <a:r>
              <a:rPr lang="ru-RU" dirty="0" err="1" smtClean="0"/>
              <a:t>Аватара</a:t>
            </a:r>
            <a:r>
              <a:rPr lang="ru-RU" dirty="0" smtClean="0"/>
              <a:t>, когда начала нести собою новое явление, которое мы называем сейчас Синтез. </a:t>
            </a:r>
          </a:p>
          <a:p>
            <a:pPr algn="just"/>
            <a:r>
              <a:rPr lang="ru-RU" dirty="0" smtClean="0"/>
              <a:t>Огненное рождение, оно давалось в Лотосе. Вернее, ты его стяжал в Лотосе, просветлением </a:t>
            </a:r>
            <a:r>
              <a:rPr lang="ru-RU" dirty="0" err="1" smtClean="0"/>
              <a:t>Самадхи</a:t>
            </a:r>
            <a:r>
              <a:rPr lang="ru-RU" dirty="0" smtClean="0"/>
              <a:t>, а потом </a:t>
            </a:r>
            <a:r>
              <a:rPr lang="ru-RU" dirty="0" err="1" smtClean="0"/>
              <a:t>Сатори</a:t>
            </a:r>
            <a:r>
              <a:rPr lang="ru-RU" dirty="0" smtClean="0"/>
              <a:t> и из </a:t>
            </a:r>
            <a:r>
              <a:rPr lang="ru-RU" dirty="0" err="1" smtClean="0"/>
              <a:t>Сатори</a:t>
            </a:r>
            <a:r>
              <a:rPr lang="ru-RU" dirty="0" smtClean="0"/>
              <a:t> рождался настоящий Бодхисатва, сидящий в Лотосе.</a:t>
            </a:r>
          </a:p>
          <a:p>
            <a:pPr algn="just"/>
            <a:r>
              <a:rPr lang="ru-RU" dirty="0" smtClean="0"/>
              <a:t>После этого Истину, которая развернулась в Лотосе, с учётом того, что в этого человека попадало «Я </a:t>
            </a:r>
            <a:r>
              <a:rPr lang="ru-RU" dirty="0" err="1" smtClean="0"/>
              <a:t>Есмь</a:t>
            </a:r>
            <a:r>
              <a:rPr lang="ru-RU" dirty="0" smtClean="0"/>
              <a:t>», помните – это Разум Лотоса, когда он Сансару брал в свои руки и мог не идти кругом перевоплощений, а сам решал, когда и где воплотиться, чтобы внести нужный аспект Истины в окружающий мир.</a:t>
            </a:r>
          </a:p>
          <a:p>
            <a:pPr algn="just"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Истина Человека </a:t>
            </a:r>
            <a:br>
              <a:rPr lang="ru-RU" b="1" dirty="0" smtClean="0"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latin typeface="Batang" pitchFamily="18" charset="-127"/>
                <a:ea typeface="Batang" pitchFamily="18" charset="-127"/>
              </a:rPr>
              <a:t>в новой эпохе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 вот вначале мы получили Истину человека, потом на неё мы смогли получить огонь от </a:t>
            </a:r>
            <a:r>
              <a:rPr lang="ru-RU" dirty="0" err="1" smtClean="0"/>
              <a:t>Аватара</a:t>
            </a:r>
            <a:r>
              <a:rPr lang="ru-RU" dirty="0" smtClean="0"/>
              <a:t> Синтеза, а потом этим огнём мы пять лет входили собственно в Синтез, из огня, как более высокое явление. </a:t>
            </a:r>
          </a:p>
          <a:p>
            <a:pPr algn="just"/>
            <a:r>
              <a:rPr lang="ru-RU" dirty="0" smtClean="0"/>
              <a:t>Истина Человека несёт в новую эпоху всё по четыре – </a:t>
            </a:r>
            <a:r>
              <a:rPr lang="ru-RU" dirty="0" err="1" smtClean="0"/>
              <a:t>четыре</a:t>
            </a:r>
            <a:r>
              <a:rPr lang="ru-RU" dirty="0" smtClean="0"/>
              <a:t> степени Будды, четыре степени Христа, </a:t>
            </a:r>
            <a:r>
              <a:rPr lang="ru-RU" dirty="0" err="1" smtClean="0"/>
              <a:t>Майтрейи</a:t>
            </a:r>
            <a:r>
              <a:rPr lang="ru-RU" dirty="0" smtClean="0"/>
              <a:t> и </a:t>
            </a:r>
            <a:r>
              <a:rPr lang="ru-RU" dirty="0" err="1" smtClean="0"/>
              <a:t>Аватара</a:t>
            </a:r>
            <a:r>
              <a:rPr lang="ru-RU" dirty="0" smtClean="0"/>
              <a:t>, чтобы получить соответствующие статусы реализации этого, а мы к этому начинаем идти.</a:t>
            </a:r>
          </a:p>
          <a:p>
            <a:pPr algn="just"/>
            <a:r>
              <a:rPr lang="ru-RU" dirty="0" smtClean="0"/>
              <a:t>Но при этом мы должны понимать, что надо получить просветление, и стать Буддой. </a:t>
            </a:r>
          </a:p>
          <a:p>
            <a:pPr algn="just"/>
            <a:r>
              <a:rPr lang="ru-RU" dirty="0" smtClean="0"/>
              <a:t>Можно так сказать: служа светом правильно из огня, из духа, но получив пробуждение. Это свет, сияющий в голове, и другой тип выражения человека. Даже если человек был совершенно не образован, от него идёт тот свет, который притягивает других.</a:t>
            </a:r>
          </a:p>
          <a:p>
            <a:pPr algn="just">
              <a:buNone/>
            </a:pPr>
            <a:r>
              <a:rPr lang="ru-RU" sz="23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Индивидуализация Универсальной Материи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424936" cy="489654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История говорит об индивидуализации Универсальной Материи на каждого. </a:t>
            </a:r>
          </a:p>
          <a:p>
            <a:pPr algn="just"/>
            <a:r>
              <a:rPr lang="ru-RU" dirty="0" smtClean="0"/>
              <a:t>И вот Советский Союз, преодолевал большевизм не как коммунистическую идею, а он учился концентрировать Универсальную Материю на отдельную нацию. </a:t>
            </a:r>
          </a:p>
          <a:p>
            <a:pPr algn="just"/>
            <a:r>
              <a:rPr lang="ru-RU" dirty="0" smtClean="0"/>
              <a:t>Поэтому железный занавес – чтобы она смогла сконцентрироваться. Лучшие идеи собирались со всего мира, концентрировались в так называемую коммунистическую идею, где выражалась Универсальная Материя. </a:t>
            </a:r>
          </a:p>
          <a:p>
            <a:pPr algn="just"/>
            <a:r>
              <a:rPr lang="ru-RU" dirty="0" smtClean="0"/>
              <a:t>И как только созрело население, чтобы сформировать индивидуальные Умы, железный занавес рухнул, Советский Союз распался, идея, необходимая Планете, сложилась. Универсальный Ум 5-й расы начал воплощаться в отдельных людей.</a:t>
            </a:r>
          </a:p>
          <a:p>
            <a:pPr algn="just"/>
            <a:r>
              <a:rPr lang="ru-RU" dirty="0" smtClean="0"/>
              <a:t>Праздник – 1991 год – это с просветлением связано – осознав, что Ум начал индивидуализироваться. </a:t>
            </a:r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20 </a:t>
            </a:r>
            <a:r>
              <a:rPr lang="ru-RU" sz="2600" dirty="0" smtClean="0"/>
              <a:t>Синтез, Минск, 2010</a:t>
            </a:r>
          </a:p>
          <a:p>
            <a:pPr algn="just">
              <a:buNone/>
            </a:pPr>
            <a:endParaRPr lang="ru-RU" sz="2600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МЫШЛЕНИЕ ДУХОМ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Мы должны перейти на мышление Духом. Потому что у нас начинается эпоха Огня, а Огонь начинается с Воли, которая записана в Духе Огнём.</a:t>
            </a:r>
          </a:p>
          <a:p>
            <a:pPr algn="just"/>
            <a:r>
              <a:rPr lang="ru-RU" b="1" dirty="0" smtClean="0"/>
              <a:t>Есть такой ключ 4-1, четвёрка управляет </a:t>
            </a:r>
            <a:r>
              <a:rPr lang="ru-RU" b="1" dirty="0" smtClean="0"/>
              <a:t>единицей</a:t>
            </a:r>
            <a:r>
              <a:rPr lang="ru-RU" dirty="0" smtClean="0"/>
              <a:t>, </a:t>
            </a:r>
            <a:r>
              <a:rPr lang="ru-RU" b="1" dirty="0" smtClean="0"/>
              <a:t>7 управляет 4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Если 7-ку, то есть, </a:t>
            </a:r>
            <a:r>
              <a:rPr lang="ru-RU" b="1" dirty="0" smtClean="0"/>
              <a:t>Дух мы не преобразим</a:t>
            </a:r>
            <a:r>
              <a:rPr lang="ru-RU" dirty="0" smtClean="0"/>
              <a:t>, то четвёрка, то есть, </a:t>
            </a:r>
            <a:r>
              <a:rPr lang="ru-RU" b="1" dirty="0" smtClean="0"/>
              <a:t>мышление, не будет преображено вообще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/>
              <a:t>Когда мы получаем широту мышления Духа, у нас открывается Воля, которая записана в нашем Духе</a:t>
            </a:r>
            <a:r>
              <a:rPr lang="ru-RU" dirty="0" smtClean="0"/>
              <a:t>. Открывающаяся Воля включает Огонь, и мы начинаем проживать Эпоху Огня.</a:t>
            </a:r>
          </a:p>
          <a:p>
            <a:pPr algn="just"/>
            <a:r>
              <a:rPr lang="ru-RU" b="1" dirty="0" smtClean="0"/>
              <a:t>Концентрация Духа на широту мышления фиксируется в </a:t>
            </a:r>
            <a:r>
              <a:rPr lang="ru-RU" b="1" dirty="0" err="1" smtClean="0"/>
              <a:t>Атме</a:t>
            </a:r>
            <a:r>
              <a:rPr lang="ru-RU" dirty="0" smtClean="0"/>
              <a:t> – седьмой части, в Метагалактике  и в пятой части – планетарно в пятой расе.</a:t>
            </a:r>
          </a:p>
          <a:p>
            <a:pPr algn="just"/>
            <a:r>
              <a:rPr lang="ru-RU" b="1" dirty="0" smtClean="0"/>
              <a:t>Если рождается талантливый человек с широкой силой Духа, у него рождается мощное мышление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600" b="1" dirty="0" smtClean="0"/>
              <a:t>7 ИВ Си ИВО «</a:t>
            </a:r>
            <a:r>
              <a:rPr lang="ru-RU" sz="2600" b="1" dirty="0" err="1" smtClean="0"/>
              <a:t>Явленность</a:t>
            </a:r>
            <a:r>
              <a:rPr lang="ru-RU" sz="2600" b="1" dirty="0" smtClean="0"/>
              <a:t> Огня»,</a:t>
            </a:r>
            <a:r>
              <a:rPr lang="ru-RU" sz="2600" dirty="0" smtClean="0"/>
              <a:t> ДИВО 190 Про Новосибирск 09.2013г. ,В.Сердюк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Дух развивает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пространственность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Дух развивает </a:t>
            </a:r>
            <a:r>
              <a:rPr lang="ru-RU" b="1" dirty="0" err="1" smtClean="0"/>
              <a:t>пространственность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Почему говорят, что сибиряки здоровые, мощные люди? Потому что от широты пространств на вас фиксируется большая концентрация Духа. </a:t>
            </a:r>
          </a:p>
          <a:p>
            <a:pPr algn="just"/>
            <a:r>
              <a:rPr lang="ru-RU" dirty="0" smtClean="0"/>
              <a:t>60 % России – это Сибирь.</a:t>
            </a:r>
          </a:p>
          <a:p>
            <a:pPr algn="just"/>
            <a:r>
              <a:rPr lang="ru-RU" dirty="0" smtClean="0"/>
              <a:t>на всю громадную Сибирь примерно 30 миллионов человек.</a:t>
            </a:r>
          </a:p>
          <a:p>
            <a:pPr algn="just"/>
            <a:r>
              <a:rPr lang="ru-RU" dirty="0" smtClean="0"/>
              <a:t>Соответственно, на 30 миллионов идёт концентрация всего пространства Сибири. Вам выгодно, что вас мало! Потому что на каждого из вас складывается мощь массы квадратных километров. 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sz="2100" b="1" dirty="0" smtClean="0"/>
              <a:t>7 ИВ Си ИВО «</a:t>
            </a:r>
            <a:r>
              <a:rPr lang="ru-RU" sz="2100" b="1" dirty="0" err="1" smtClean="0"/>
              <a:t>Явленность</a:t>
            </a:r>
            <a:r>
              <a:rPr lang="ru-RU" sz="2100" b="1" dirty="0" smtClean="0"/>
              <a:t> Огня»,</a:t>
            </a:r>
            <a:r>
              <a:rPr lang="ru-RU" sz="2100" dirty="0" smtClean="0"/>
              <a:t> ДИВО 190 Про Новосибирск 09.2013г. ,В.Сердюк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Преображение Духа Верой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Дух очень долго в Душе воспитывал Веру. Есть маленькая такая тайна: </a:t>
            </a:r>
            <a:r>
              <a:rPr lang="ru-RU" b="1" dirty="0" smtClean="0"/>
              <a:t>преображения Духа без Веры особо не бывает</a:t>
            </a:r>
            <a:r>
              <a:rPr lang="ru-RU" dirty="0" smtClean="0"/>
              <a:t>. </a:t>
            </a:r>
          </a:p>
          <a:p>
            <a:pPr algn="just"/>
            <a:r>
              <a:rPr lang="ru-RU" b="1" dirty="0" smtClean="0"/>
              <a:t>Дух преображается только силой Веры</a:t>
            </a:r>
            <a:r>
              <a:rPr lang="ru-RU" dirty="0" smtClean="0"/>
              <a:t>. </a:t>
            </a:r>
            <a:r>
              <a:rPr lang="ru-RU" b="1" dirty="0" smtClean="0"/>
              <a:t>Чтобы получить более сильный Дух, надо получить большую силу Веры каждому. </a:t>
            </a:r>
          </a:p>
          <a:p>
            <a:pPr algn="just"/>
            <a:r>
              <a:rPr lang="ru-RU" b="1" dirty="0" smtClean="0"/>
              <a:t>Мощь или сила Веры</a:t>
            </a:r>
            <a:r>
              <a:rPr lang="ru-RU" dirty="0" smtClean="0"/>
              <a:t> – всё это объединяется в одну Веру и тогда твой Дух развивается этим. </a:t>
            </a:r>
            <a:r>
              <a:rPr lang="ru-RU" b="1" dirty="0" smtClean="0"/>
              <a:t>Смысл Веры – это развитие Духа. </a:t>
            </a:r>
          </a:p>
          <a:p>
            <a:pPr algn="just"/>
            <a:r>
              <a:rPr lang="ru-RU" b="1" dirty="0" smtClean="0"/>
              <a:t>Дух в Огне есть Жизнь в Материи</a:t>
            </a:r>
            <a:r>
              <a:rPr lang="ru-RU" dirty="0" smtClean="0"/>
              <a:t>, то есть</a:t>
            </a:r>
            <a:r>
              <a:rPr lang="ru-RU" b="1" dirty="0" smtClean="0"/>
              <a:t>, получая другую концентрацию Духа, вы получаете другую концентрацию Жизни Метагалактической в материи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2100" b="1" dirty="0" smtClean="0"/>
          </a:p>
          <a:p>
            <a:pPr algn="just">
              <a:buNone/>
            </a:pPr>
            <a:r>
              <a:rPr lang="ru-RU" sz="2100" b="1" dirty="0" smtClean="0"/>
              <a:t>7 ИВ Си ИВО «</a:t>
            </a:r>
            <a:r>
              <a:rPr lang="ru-RU" sz="2100" b="1" dirty="0" err="1" smtClean="0"/>
              <a:t>Явленность</a:t>
            </a:r>
            <a:r>
              <a:rPr lang="ru-RU" sz="2100" b="1" dirty="0" smtClean="0"/>
              <a:t> Огня»,</a:t>
            </a:r>
            <a:r>
              <a:rPr lang="ru-RU" sz="2100" dirty="0" smtClean="0"/>
              <a:t> ДИВО 190 Про Новосибирск 09.2013г. ,В.Сердюк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Преображение Христа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Интерес </a:t>
            </a:r>
            <a:r>
              <a:rPr lang="ru-RU" dirty="0"/>
              <a:t>Христа заключается в том, что это был первый человек, который своим преображением получил синтез двух миров или трех планов: физического плана, астрального плана и </a:t>
            </a:r>
            <a:r>
              <a:rPr lang="ru-RU" dirty="0" err="1"/>
              <a:t>манасического</a:t>
            </a:r>
            <a:r>
              <a:rPr lang="ru-RU" dirty="0"/>
              <a:t> плана. Или в своем теле синтезировал физическое тело и тонкое тело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… </a:t>
            </a:r>
            <a:r>
              <a:rPr lang="ru-RU" dirty="0"/>
              <a:t>который смог дойти и объединить тонкий мир и физический в человеческом теле, </a:t>
            </a:r>
            <a:r>
              <a:rPr lang="ru-RU" dirty="0" smtClean="0"/>
              <a:t>то есть, </a:t>
            </a:r>
            <a:r>
              <a:rPr lang="ru-RU" dirty="0"/>
              <a:t>объединить галактическое и планетарное выражение, и фактически стать богом – с точки зрения людей того времени. Поэтому его признали Богом-Сыном. </a:t>
            </a:r>
            <a:endParaRPr lang="ru-RU" dirty="0" smtClean="0"/>
          </a:p>
          <a:p>
            <a:pPr algn="just"/>
            <a:r>
              <a:rPr lang="ru-RU" dirty="0" smtClean="0"/>
              <a:t>То есть, </a:t>
            </a:r>
            <a:r>
              <a:rPr lang="ru-RU" dirty="0"/>
              <a:t>он перешёл на энергетику и Дух звёздных, то бишь Солнечных отношений. </a:t>
            </a:r>
            <a:endParaRPr lang="ru-RU" dirty="0" smtClean="0"/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r>
              <a:rPr lang="ru-RU" sz="2100" dirty="0" smtClean="0"/>
              <a:t>Изначально Вышестоящий Христос Метагалактики – 26 Синтез Огня, ДИВО 23 Проявления Крым, 24‑25 марта 2012г. 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6 января 1991 года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…дата </a:t>
            </a:r>
            <a:r>
              <a:rPr lang="ru-RU" dirty="0" err="1" smtClean="0"/>
              <a:t>пробуждённости</a:t>
            </a:r>
            <a:r>
              <a:rPr lang="ru-RU" dirty="0" smtClean="0"/>
              <a:t> в январе 1991 года.</a:t>
            </a:r>
          </a:p>
          <a:p>
            <a:pPr algn="just"/>
            <a:r>
              <a:rPr lang="ru-RU" dirty="0" smtClean="0"/>
              <a:t>Тогда пришёл тот свет, который начал преодолевать как права и у Отца на Планете.</a:t>
            </a:r>
          </a:p>
          <a:p>
            <a:pPr algn="just"/>
            <a:r>
              <a:rPr lang="ru-RU" dirty="0" smtClean="0"/>
              <a:t>И пришла истина о том, что следующей истиной, следующей эпохи будет истина в каждом человеке.</a:t>
            </a:r>
          </a:p>
          <a:p>
            <a:pPr algn="just"/>
            <a:r>
              <a:rPr lang="ru-RU" dirty="0" smtClean="0"/>
              <a:t>И вот тогда была заложена та истина в человеке, </a:t>
            </a:r>
            <a:r>
              <a:rPr lang="ru-RU" dirty="0" smtClean="0"/>
              <a:t>которая </a:t>
            </a:r>
            <a:r>
              <a:rPr lang="ru-RU" dirty="0" smtClean="0"/>
              <a:t>потом привела, в том числе, сюда на Планету </a:t>
            </a:r>
            <a:r>
              <a:rPr lang="ru-RU" dirty="0" err="1" smtClean="0"/>
              <a:t>Аватара</a:t>
            </a:r>
            <a:r>
              <a:rPr lang="ru-RU" dirty="0" smtClean="0"/>
              <a:t> Синтеза.</a:t>
            </a:r>
          </a:p>
          <a:p>
            <a:pPr algn="just"/>
            <a:r>
              <a:rPr lang="ru-RU" dirty="0" smtClean="0"/>
              <a:t>И он выбирал, какую Истину открывать Синтезом лучше. И когда в 1995 году пришёл </a:t>
            </a:r>
            <a:r>
              <a:rPr lang="ru-RU" dirty="0" err="1" smtClean="0"/>
              <a:t>Аватар</a:t>
            </a:r>
            <a:r>
              <a:rPr lang="ru-RU" dirty="0" smtClean="0"/>
              <a:t>, он пришёл на Истину Человека.</a:t>
            </a:r>
          </a:p>
          <a:p>
            <a:pPr algn="just"/>
            <a:r>
              <a:rPr lang="ru-RU" dirty="0" smtClean="0"/>
              <a:t>Истина человека была открыта в январе 1991 года.</a:t>
            </a:r>
          </a:p>
          <a:p>
            <a:pPr algn="just">
              <a:buNone/>
            </a:pPr>
            <a:r>
              <a:rPr lang="ru-RU" sz="19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Глава Иерархии Христос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Христос был Главой Иерархии, он знал, что он преображал. И если Будда стал совершенным человеком, то Христос стал первым человеком, который сложил Душу, оформил Дух в Шар Души настолько, что этим преобразил своё Тело, ну и научил преображать это других. </a:t>
            </a:r>
          </a:p>
          <a:p>
            <a:pPr algn="just"/>
            <a:r>
              <a:rPr lang="ru-RU" dirty="0" smtClean="0"/>
              <a:t>Глава Иерархии вокруг Тела имел сферу шестой сферы самоорганизации, то есть жил восьмимерно. А обычные люди жили трёхмерно.</a:t>
            </a:r>
          </a:p>
          <a:p>
            <a:pPr algn="just"/>
            <a:r>
              <a:rPr lang="ru-RU" dirty="0" smtClean="0"/>
              <a:t>…это был настолько высокоразвитый человек и организованное существо, что, называется, вы попробуйте ещё </a:t>
            </a:r>
            <a:r>
              <a:rPr lang="ru-RU" dirty="0" err="1" smtClean="0"/>
              <a:t>поуправлять</a:t>
            </a:r>
            <a:r>
              <a:rPr lang="ru-RU" dirty="0" smtClean="0"/>
              <a:t> </a:t>
            </a:r>
            <a:r>
              <a:rPr lang="ru-RU" dirty="0" err="1" smtClean="0"/>
              <a:t>восьмимерностью</a:t>
            </a:r>
            <a:r>
              <a:rPr lang="ru-RU" dirty="0" smtClean="0"/>
              <a:t>. 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2100" dirty="0" smtClean="0"/>
              <a:t>7 Цельный Синтез ИВО, 18-19 апреля 2015, ДИВО 191 Про, Санкт-Петербург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Мерностная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 самоорганизация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…нам надо научиться делать то же самое.</a:t>
            </a:r>
          </a:p>
          <a:p>
            <a:pPr algn="just"/>
            <a:r>
              <a:rPr lang="ru-RU" dirty="0" smtClean="0"/>
              <a:t>…если наше физическое Тело трёхмерное мы переключим на самоорганизацию </a:t>
            </a:r>
            <a:r>
              <a:rPr lang="ru-RU" dirty="0" err="1" smtClean="0"/>
              <a:t>семимерности</a:t>
            </a:r>
            <a:r>
              <a:rPr lang="ru-RU" dirty="0" smtClean="0"/>
              <a:t>, там, где Будда имел совершенное Тело в лотосе, это Тело станет каким? </a:t>
            </a:r>
            <a:r>
              <a:rPr lang="ru-RU" dirty="0" err="1" smtClean="0"/>
              <a:t>Самоорганизуемым</a:t>
            </a:r>
            <a:r>
              <a:rPr lang="ru-RU" dirty="0" smtClean="0"/>
              <a:t>, потому что в </a:t>
            </a:r>
            <a:r>
              <a:rPr lang="ru-RU" dirty="0" err="1" smtClean="0"/>
              <a:t>семимерности</a:t>
            </a:r>
            <a:r>
              <a:rPr lang="ru-RU" dirty="0" smtClean="0"/>
              <a:t> есть своя сфера самоорганизации. </a:t>
            </a:r>
          </a:p>
          <a:p>
            <a:pPr algn="just"/>
            <a:r>
              <a:rPr lang="ru-RU" dirty="0" smtClean="0"/>
              <a:t>…допустим мы знаем телесно, что мы можем летать, но не летаем. Внимание, в </a:t>
            </a:r>
            <a:r>
              <a:rPr lang="ru-RU" dirty="0" err="1" smtClean="0"/>
              <a:t>шестимерности</a:t>
            </a:r>
            <a:r>
              <a:rPr lang="ru-RU" dirty="0" smtClean="0"/>
              <a:t> Тело может ходить по воздуху, в </a:t>
            </a:r>
            <a:r>
              <a:rPr lang="ru-RU" dirty="0" err="1" smtClean="0"/>
              <a:t>пятимерности</a:t>
            </a:r>
            <a:r>
              <a:rPr lang="ru-RU" dirty="0" smtClean="0"/>
              <a:t> по воде. </a:t>
            </a:r>
            <a:r>
              <a:rPr lang="ru-RU" dirty="0" err="1" smtClean="0"/>
              <a:t>Пятимерность</a:t>
            </a:r>
            <a:r>
              <a:rPr lang="ru-RU" dirty="0" smtClean="0"/>
              <a:t> – это </a:t>
            </a:r>
            <a:r>
              <a:rPr lang="ru-RU" dirty="0" err="1" smtClean="0"/>
              <a:t>ментал</a:t>
            </a:r>
            <a:r>
              <a:rPr lang="ru-RU" dirty="0" smtClean="0"/>
              <a:t>. Христос что сделал? Включил у себя </a:t>
            </a:r>
            <a:r>
              <a:rPr lang="ru-RU" dirty="0" err="1" smtClean="0"/>
              <a:t>пятимерность</a:t>
            </a:r>
            <a:r>
              <a:rPr lang="ru-RU" dirty="0" smtClean="0"/>
              <a:t> и </a:t>
            </a:r>
            <a:r>
              <a:rPr lang="ru-RU" dirty="0" err="1" smtClean="0"/>
              <a:t>почапал</a:t>
            </a:r>
            <a:r>
              <a:rPr lang="ru-RU" dirty="0" smtClean="0"/>
              <a:t> по воде, спасая Апостолов. Ментальность. Силой мысли. Но поэтому Апостолам он объяснил: надо сильно верить, чтобы ходить по воде. Ну, в принципе да, сила Веры у нас сейчас это метагалактический </a:t>
            </a:r>
            <a:r>
              <a:rPr lang="ru-RU" dirty="0" err="1" smtClean="0"/>
              <a:t>Ментал</a:t>
            </a:r>
            <a:r>
              <a:rPr lang="ru-RU" dirty="0" smtClean="0"/>
              <a:t>. Если ты сильно веришь, у тебя включаются ментальные законы пятимерной самоорганизации, и ты пошёл по воде, Телом.</a:t>
            </a:r>
          </a:p>
          <a:p>
            <a:pPr algn="just"/>
            <a:r>
              <a:rPr lang="ru-RU" dirty="0" smtClean="0"/>
              <a:t>И когда твоё физическое тело заполнено самоорганизацией 6-мерности, его отрывает от земли. При более сильной концентрации огня </a:t>
            </a:r>
            <a:r>
              <a:rPr lang="ru-RU" dirty="0" err="1" smtClean="0"/>
              <a:t>самадхи</a:t>
            </a:r>
            <a:r>
              <a:rPr lang="ru-RU" dirty="0" smtClean="0"/>
              <a:t> или точнее огня нирваны 6-мерной самоорганизации, ты начинаешь передвигаться телом, </a:t>
            </a:r>
            <a:r>
              <a:rPr lang="ru-RU" dirty="0" err="1" smtClean="0"/>
              <a:t>эманируя</a:t>
            </a:r>
            <a:r>
              <a:rPr lang="ru-RU" dirty="0" smtClean="0"/>
              <a:t> огонь </a:t>
            </a:r>
            <a:r>
              <a:rPr lang="ru-RU" dirty="0" err="1" smtClean="0"/>
              <a:t>самадхи</a:t>
            </a:r>
            <a:r>
              <a:rPr lang="ru-RU" dirty="0" smtClean="0"/>
              <a:t>, ты опускаешься телом и, для окружающих людей, это полное чудо.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900" dirty="0" smtClean="0"/>
              <a:t>7 Цельный Синтез ИВО, 18-19 апреля 2015, ДИВО 191 Про, Санкт-Петербург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Мерностная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 самоорганизация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Христос сам себя ставил каким? Тринадцатым. И свою миссию соотносил с 13 планом на Планете – это Дом Отца Солнечный. Если его признали богом, то с 13 планом солнечным, то есть Домом Отца Галактическим.</a:t>
            </a:r>
          </a:p>
          <a:p>
            <a:pPr algn="just"/>
            <a:r>
              <a:rPr lang="ru-RU" dirty="0" smtClean="0"/>
              <a:t>Дом Отца своей системой самоорганизации и </a:t>
            </a:r>
            <a:r>
              <a:rPr lang="ru-RU" dirty="0" err="1" smtClean="0"/>
              <a:t>сотворял</a:t>
            </a:r>
            <a:r>
              <a:rPr lang="ru-RU" dirty="0" smtClean="0"/>
              <a:t> галактических людей, в том числе на Планете. Применив условия самоорганизации Дома Отца Галактики сферически, он и смог воскреснуть после креста. </a:t>
            </a:r>
          </a:p>
          <a:p>
            <a:pPr algn="just"/>
            <a:r>
              <a:rPr lang="ru-RU" dirty="0" smtClean="0"/>
              <a:t>То есть он просто вошёл в другую систему самоорганизации галактическую на планете. И тогда планетарная смерть при галактической самоорганизации, становилась продолжением жизни.</a:t>
            </a:r>
          </a:p>
          <a:p>
            <a:pPr algn="just"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7 Цельный Синтез ИВО, 18-19 апреля 2015, ДИВО 191 Про, Санкт-Петербург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Как возник Синтез и </a:t>
            </a:r>
            <a:br>
              <a:rPr lang="ru-RU" b="1" dirty="0" smtClean="0">
                <a:latin typeface="Batang" pitchFamily="18" charset="-127"/>
                <a:ea typeface="Batang" pitchFamily="18" charset="-127"/>
              </a:rPr>
            </a:br>
            <a:r>
              <a:rPr lang="ru-RU" b="1" dirty="0" smtClean="0">
                <a:latin typeface="Batang" pitchFamily="18" charset="-127"/>
                <a:ea typeface="Batang" pitchFamily="18" charset="-127"/>
              </a:rPr>
              <a:t>идея Синтеза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sz="3400" dirty="0" smtClean="0"/>
              <a:t>Христос на Планете – Учитель Любви, тогда Христос Солнечной системы – Учитель Мудрости. Тогда Христос Галактики – Учитель Воли. Тогда Христос Метагалактики – Учитель Синтеза. </a:t>
            </a:r>
          </a:p>
          <a:p>
            <a:pPr algn="just"/>
            <a:r>
              <a:rPr lang="ru-RU" sz="3400" dirty="0" err="1" smtClean="0"/>
              <a:t>Аватар</a:t>
            </a:r>
            <a:r>
              <a:rPr lang="ru-RU" sz="3400" dirty="0" smtClean="0"/>
              <a:t> Синтеза, это Глава Иерархии Метагалактики. </a:t>
            </a:r>
            <a:r>
              <a:rPr lang="ru-RU" sz="3400" dirty="0" err="1" smtClean="0"/>
              <a:t>Аватар</a:t>
            </a:r>
            <a:r>
              <a:rPr lang="ru-RU" sz="3400" dirty="0" smtClean="0"/>
              <a:t> Метагалактики в то время занимал должностное служение Христа Метагалактики – Учителя Синтеза. </a:t>
            </a:r>
          </a:p>
          <a:p>
            <a:pPr algn="just"/>
            <a:r>
              <a:rPr lang="ru-RU" sz="3400" dirty="0" smtClean="0"/>
              <a:t>Мы исполнили его завет – вошли в Метагалактику и стали Метагалактической 6 расой. Правда мы пошли дальше, и он разрешил. </a:t>
            </a:r>
          </a:p>
          <a:p>
            <a:pPr algn="just"/>
            <a:r>
              <a:rPr lang="ru-RU" sz="3400" dirty="0" smtClean="0"/>
              <a:t>Как вам теперь: учение Христа Метагалактики – Синтез!</a:t>
            </a:r>
          </a:p>
          <a:p>
            <a:pPr algn="just">
              <a:buNone/>
            </a:pPr>
            <a:endParaRPr lang="ru-RU" sz="2300" dirty="0" smtClean="0"/>
          </a:p>
          <a:p>
            <a:pPr algn="just">
              <a:buNone/>
            </a:pPr>
            <a:r>
              <a:rPr lang="ru-RU" sz="2300" dirty="0" smtClean="0"/>
              <a:t>7 Цельный Синтез ИВО, 18-19 апреля 2015, ДИВО 191 Про, Санкт-Петербург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Путь Христа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Христос вначале </a:t>
            </a:r>
            <a:r>
              <a:rPr lang="ru-RU" b="1" dirty="0"/>
              <a:t>пришёл </a:t>
            </a:r>
            <a:r>
              <a:rPr lang="ru-RU" b="1" dirty="0" smtClean="0"/>
              <a:t>Учеником</a:t>
            </a:r>
            <a:r>
              <a:rPr lang="ru-RU" b="1" dirty="0"/>
              <a:t>, Адептом и только уже за счёт распятья стал Учителем. Соответственно, если он стоит в 3-лепестковом Пламени, его Искра, где находится? – В </a:t>
            </a:r>
            <a:r>
              <a:rPr lang="ru-RU" b="1" dirty="0" smtClean="0"/>
              <a:t>Теле, </a:t>
            </a:r>
            <a:r>
              <a:rPr lang="ru-RU" b="1" dirty="0"/>
              <a:t>или под </a:t>
            </a:r>
            <a:r>
              <a:rPr lang="ru-RU" b="1" dirty="0" smtClean="0"/>
              <a:t>ногами. </a:t>
            </a:r>
          </a:p>
          <a:p>
            <a:pPr algn="just"/>
            <a:r>
              <a:rPr lang="ru-RU" b="1" dirty="0" smtClean="0"/>
              <a:t>…вот </a:t>
            </a:r>
            <a:r>
              <a:rPr lang="ru-RU" b="1" dirty="0"/>
              <a:t>здесь, стоит идеальный образ, каждый из вас, и ногами он стоит на этой искре. Только Искра маленькая и наполовину, в стопах (рождается вот эта ямка), а наполовину уходит, в так называемое Зерцало Монады. И за счёт этого, Образ Отца, отсюда (</a:t>
            </a:r>
            <a:r>
              <a:rPr lang="ru-RU" b="1" i="1" dirty="0"/>
              <a:t>с </a:t>
            </a:r>
            <a:r>
              <a:rPr lang="ru-RU" b="1" i="1" dirty="0" err="1"/>
              <a:t>Монадического</a:t>
            </a:r>
            <a:r>
              <a:rPr lang="ru-RU" b="1" i="1" dirty="0"/>
              <a:t> плана – ред</a:t>
            </a:r>
            <a:r>
              <a:rPr lang="ru-RU" b="1" dirty="0"/>
              <a:t>.) переносит вниз, осознание ямочки, чтоб рано или поздно каждый из вас стал Христом, у вас горело Пламя в Теле, а под ногами была Икра Жизни. Ну, сейчас это Шар Огня Жизни. </a:t>
            </a:r>
            <a:endParaRPr lang="ru-RU" b="1" dirty="0" smtClean="0"/>
          </a:p>
          <a:p>
            <a:pPr algn="just"/>
            <a:r>
              <a:rPr lang="ru-RU" b="1" dirty="0" smtClean="0"/>
              <a:t>То </a:t>
            </a:r>
            <a:r>
              <a:rPr lang="ru-RU" b="1" dirty="0"/>
              <a:t>есть фактически это есть </a:t>
            </a:r>
            <a:r>
              <a:rPr lang="ru-RU" b="1" i="1" dirty="0"/>
              <a:t>Путь Христа</a:t>
            </a:r>
            <a:r>
              <a:rPr lang="ru-RU" b="1" dirty="0"/>
              <a:t>, который преображает Тело. Ну, или, так называемая, вскрытая Монада</a:t>
            </a:r>
            <a:r>
              <a:rPr lang="ru-RU" b="1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По </a:t>
            </a:r>
            <a:r>
              <a:rPr lang="ru-RU" dirty="0"/>
              <a:t>материалам 3 ИС ДИВО 86 Про Красноярск, ДИВО 69 Про Бородино 1-2.03.2014</a:t>
            </a:r>
            <a:endParaRPr lang="ru-RU" b="1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Россия – страна Христа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Мы Россию называем страной Христа, страной, которая сохранила внутренний Путь.</a:t>
            </a:r>
          </a:p>
          <a:p>
            <a:pPr algn="just"/>
            <a:r>
              <a:rPr lang="ru-RU" dirty="0" smtClean="0"/>
              <a:t>У Христа есть такая фраза: «Слейся с Отцом Небесным всем сердцем, всем Разумением, всей Душою своей». Это первая заповедь Христа.</a:t>
            </a:r>
          </a:p>
          <a:p>
            <a:pPr algn="just"/>
            <a:r>
              <a:rPr lang="ru-RU" dirty="0" smtClean="0"/>
              <a:t>Иисус, как Глава Иерархии, дал нам ключ: вначале слейся с Отцом, насыться и восполнись его Любовью, а уже во второй заповеди «Возлюби ближнего своего как самого себя». </a:t>
            </a:r>
          </a:p>
          <a:p>
            <a:pPr algn="just">
              <a:buNone/>
            </a:pPr>
            <a:endParaRPr lang="ru-RU" sz="2100" dirty="0" smtClean="0"/>
          </a:p>
          <a:p>
            <a:pPr algn="just">
              <a:buNone/>
            </a:pPr>
            <a:endParaRPr lang="ru-RU" sz="2100" dirty="0"/>
          </a:p>
          <a:p>
            <a:pPr algn="just">
              <a:buNone/>
            </a:pPr>
            <a:r>
              <a:rPr lang="ru-RU" sz="2300" dirty="0" smtClean="0"/>
              <a:t>2-й </a:t>
            </a:r>
            <a:r>
              <a:rPr lang="ru-RU" sz="2300" dirty="0" smtClean="0"/>
              <a:t>Синтез Огня «Метагалактика ФА», г. Новосибирск, 9-10 марта, В.Сердюк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ПУТЬ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/>
              <a:t>Путь определяется нелинейно, и только действует иногда линейно, когда уже доходит до конкретного действия.</a:t>
            </a:r>
            <a:r>
              <a:rPr lang="ru-RU" dirty="0"/>
              <a:t> </a:t>
            </a:r>
            <a:r>
              <a:rPr lang="ru-RU" b="1" dirty="0"/>
              <a:t>Путь определяется условиями, которые сложились. И, если они сложились, их надо выполнить! Как бы тяжело и мучительно не было нашим разумам, телам,  сознаниям. Или как бы не воспринимало окружающее человечество</a:t>
            </a:r>
            <a:r>
              <a:rPr lang="ru-RU" b="1" dirty="0" smtClean="0"/>
              <a:t>.</a:t>
            </a:r>
            <a:r>
              <a:rPr lang="ru-RU" dirty="0"/>
              <a:t> Мы служим! Мы реализуем Отца собою. </a:t>
            </a:r>
            <a:endParaRPr lang="ru-RU" dirty="0" smtClean="0"/>
          </a:p>
          <a:p>
            <a:pPr algn="just"/>
            <a:r>
              <a:rPr lang="ru-RU" b="1" dirty="0"/>
              <a:t>за этот </a:t>
            </a:r>
            <a:r>
              <a:rPr lang="ru-RU" b="1" dirty="0" smtClean="0"/>
              <a:t>Путь, </a:t>
            </a:r>
            <a:r>
              <a:rPr lang="ru-RU" b="1" dirty="0"/>
              <a:t>за его качество, куда б он вел, какие бы проблемы он не поднимал, какие бы преодоления вы не </a:t>
            </a:r>
            <a:r>
              <a:rPr lang="ru-RU" b="1" dirty="0" smtClean="0"/>
              <a:t>имели: личные, </a:t>
            </a:r>
            <a:r>
              <a:rPr lang="ru-RU" b="1" dirty="0"/>
              <a:t>внешние, семейные, внутренние, </a:t>
            </a:r>
            <a:r>
              <a:rPr lang="ru-RU" b="1" dirty="0" smtClean="0"/>
              <a:t>индивидуальные, </a:t>
            </a:r>
            <a:r>
              <a:rPr lang="ru-RU" b="1" dirty="0"/>
              <a:t>какие угодно - это ваша ответственность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/>
              <a:t>Служение Отцу, если вы глубоко и правильно что-то исполнили, реализовав Путь, создает вам максимальную концентрацию Духа и Воли Отца, который вызывает у вас восторг счастья</a:t>
            </a:r>
            <a:r>
              <a:rPr lang="ru-RU" dirty="0"/>
              <a:t>. Нет, это не вдохновение. Это выше. </a:t>
            </a:r>
            <a:r>
              <a:rPr lang="ru-RU" b="1" dirty="0"/>
              <a:t>Это сверх концентрация Духа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/>
              <a:t>Это можно испытать только на Пути, когда ты дошел до какого-то пика, этапа Пути, реализации, исполнения какого-то задания. И в этом пике ты счастлив.  </a:t>
            </a:r>
            <a:r>
              <a:rPr lang="ru-RU" b="1" dirty="0"/>
              <a:t>Концентрация Духа, Огня и Воли Отца тобою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sz="2900" dirty="0" smtClean="0"/>
          </a:p>
          <a:p>
            <a:pPr algn="just">
              <a:buNone/>
            </a:pPr>
            <a:r>
              <a:rPr lang="ru-RU" sz="2900" dirty="0" smtClean="0"/>
              <a:t>Съезд </a:t>
            </a:r>
            <a:r>
              <a:rPr lang="ru-RU" sz="2900" dirty="0"/>
              <a:t>ведущих Дома ФА-Отца Метагалактики. 7 августа 2009 год. </a:t>
            </a:r>
            <a:r>
              <a:rPr lang="ru-RU" sz="2900" dirty="0" err="1" smtClean="0"/>
              <a:t>Баштановка</a:t>
            </a:r>
            <a:r>
              <a:rPr lang="ru-RU" sz="2900" dirty="0" smtClean="0"/>
              <a:t>. В.Сердюк</a:t>
            </a:r>
            <a:endParaRPr lang="ru-RU" sz="2900" dirty="0"/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4000" b="1" dirty="0" smtClean="0">
                <a:latin typeface="Batang" pitchFamily="18" charset="-127"/>
                <a:ea typeface="Batang" pitchFamily="18" charset="-127"/>
              </a:rPr>
            </a:br>
            <a:r>
              <a:rPr lang="ru-RU" sz="4000" b="1" dirty="0" smtClean="0">
                <a:latin typeface="Batang" pitchFamily="18" charset="-127"/>
                <a:ea typeface="Batang" pitchFamily="18" charset="-127"/>
              </a:rPr>
              <a:t>Явление Христа Метагалактики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…на Рождество было стяжание </a:t>
            </a:r>
            <a:r>
              <a:rPr lang="ru-RU" dirty="0" smtClean="0"/>
              <a:t>проявления </a:t>
            </a:r>
            <a:r>
              <a:rPr lang="ru-RU" dirty="0" smtClean="0"/>
              <a:t>на планете новой Чаши Отца ФА, Чаши сердца Отца ФА.</a:t>
            </a:r>
          </a:p>
          <a:p>
            <a:pPr algn="just"/>
            <a:r>
              <a:rPr lang="ru-RU" dirty="0" smtClean="0"/>
              <a:t>Это очень большое событие для планеты.</a:t>
            </a:r>
          </a:p>
          <a:p>
            <a:pPr algn="just"/>
            <a:r>
              <a:rPr lang="ru-RU" dirty="0" smtClean="0"/>
              <a:t>в 2002 году нами было сообщено и утверждено, что Отец ФА взошел, как Христос Метагалактики. Стал Христом Метагалактики, нашей Метагалактики. Отец ФА является Владыкой нашей планеты.</a:t>
            </a:r>
          </a:p>
          <a:p>
            <a:pPr algn="just"/>
            <a:r>
              <a:rPr lang="ru-RU" dirty="0" smtClean="0"/>
              <a:t>И на планете 6 января была </a:t>
            </a:r>
            <a:r>
              <a:rPr lang="ru-RU" dirty="0" err="1" smtClean="0"/>
              <a:t>стяжена</a:t>
            </a:r>
            <a:r>
              <a:rPr lang="ru-RU" dirty="0" smtClean="0"/>
              <a:t> новая Чаша Отца ФА.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5 Синтез, СПб 28-30 января 2004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Стяжание Чаши Грааля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Если вы помните по итогам Евангелия, в конце евангельских событий, то Иисус стяжал Чашу: «не моя Чаша, а твоя, Отче», а на следующий день он взошел на крест для утверждения этой Чаши на физическом плане планеты. </a:t>
            </a:r>
          </a:p>
          <a:p>
            <a:pPr algn="just"/>
            <a:r>
              <a:rPr lang="ru-RU" dirty="0" smtClean="0"/>
              <a:t>Через это восхождение на крест… наше человеческое существование разделилось на два глобуса: демонов и </a:t>
            </a:r>
            <a:r>
              <a:rPr lang="ru-RU" dirty="0" err="1" smtClean="0"/>
              <a:t>человеков</a:t>
            </a:r>
            <a:r>
              <a:rPr lang="ru-RU" dirty="0" smtClean="0"/>
              <a:t>. …и пошло иное развитие человечества и планеты, чем было до прихода Иисуса Христа. </a:t>
            </a:r>
          </a:p>
          <a:p>
            <a:pPr algn="just"/>
            <a:r>
              <a:rPr lang="ru-RU" dirty="0" smtClean="0"/>
              <a:t>Вот, примерно, к тем аж событиям тысячелетней давности, </a:t>
            </a:r>
            <a:r>
              <a:rPr lang="ru-RU" dirty="0" smtClean="0"/>
              <a:t>как </a:t>
            </a:r>
            <a:r>
              <a:rPr lang="ru-RU" dirty="0" smtClean="0"/>
              <a:t>бы наша история к этому не относилась, и относится новое стяжание Чаши ФА</a:t>
            </a:r>
          </a:p>
          <a:p>
            <a:pPr algn="just">
              <a:buNone/>
            </a:pPr>
            <a:r>
              <a:rPr lang="ru-RU" sz="2300" dirty="0" smtClean="0"/>
              <a:t>5 Синтез, СПб 28-30 января 2004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Завершение предыдущей Чаши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…было предсказано, что через тысячу лет начнется что-то вот подобное. …или как в Евангелие говорится, что через тысячу лет Христос вернется.</a:t>
            </a:r>
          </a:p>
          <a:p>
            <a:pPr algn="just"/>
            <a:r>
              <a:rPr lang="ru-RU" dirty="0" smtClean="0"/>
              <a:t>…вопрос заключался в том, что та Чаша, которая давалась Иисусу…, план ее разработки был только на тысячу лет.</a:t>
            </a:r>
          </a:p>
          <a:p>
            <a:pPr algn="just"/>
            <a:r>
              <a:rPr lang="ru-RU" dirty="0" smtClean="0"/>
              <a:t>Владыки сообщают, что Чаша планеты переполнена злом и единственный шаг, который можно сделать в этих обстоятельствах – стяжать изменение Чаши.</a:t>
            </a:r>
          </a:p>
          <a:p>
            <a:pPr algn="just">
              <a:buNone/>
            </a:pPr>
            <a:endParaRPr lang="ru-RU" sz="1900" dirty="0" smtClean="0"/>
          </a:p>
          <a:p>
            <a:pPr algn="just">
              <a:buNone/>
            </a:pPr>
            <a:r>
              <a:rPr lang="ru-RU" sz="1900" dirty="0" smtClean="0"/>
              <a:t>5 Синтез, СПб 28-30 января 2004</a:t>
            </a:r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Новая Чаша Отца ФА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100" dirty="0" smtClean="0"/>
              <a:t>Поэтому, у нас на Новый год срочно включили на эту работу, …это создало достаточно много трудностей, хотя и создало новые перспективы. </a:t>
            </a:r>
          </a:p>
          <a:p>
            <a:pPr algn="just"/>
            <a:r>
              <a:rPr lang="ru-RU" sz="5100" dirty="0" smtClean="0"/>
              <a:t>…Чаша Отца ФА стяжалась в двадцати двух реальностях Дома Отца и в четырех человеческих глобусах.</a:t>
            </a:r>
          </a:p>
          <a:p>
            <a:pPr algn="just"/>
            <a:r>
              <a:rPr lang="ru-RU" sz="5100" dirty="0" smtClean="0"/>
              <a:t>То есть, чтобы стяжать единую Чашу вначале, в синтезе с этим процессом стяжались Чаши четырех глобусов. Только представьте всю сложность этого процесса с учетом того, что с приходом Иисуса Христа тысячу лет назад просто стяжалась одна Чаша, чтобы она вообще была, чтоб человек стал человеком.</a:t>
            </a:r>
          </a:p>
          <a:p>
            <a:pPr algn="just"/>
            <a:r>
              <a:rPr lang="ru-RU" sz="5100" dirty="0" smtClean="0"/>
              <a:t>И была </a:t>
            </a:r>
            <a:r>
              <a:rPr lang="ru-RU" sz="5100" dirty="0" err="1" smtClean="0"/>
              <a:t>стяжена</a:t>
            </a:r>
            <a:r>
              <a:rPr lang="ru-RU" sz="5100" dirty="0" smtClean="0"/>
              <a:t> новая Чаша Отца ФА для развития всей планеты и каждого из глобусов планетарных, но, прежде всего человеческих. Потому что именно человек отвечает за Чашу сердца.</a:t>
            </a:r>
          </a:p>
          <a:p>
            <a:pPr algn="just">
              <a:buNone/>
            </a:pPr>
            <a:r>
              <a:rPr lang="ru-RU" sz="3400" dirty="0" smtClean="0"/>
              <a:t>5 </a:t>
            </a:r>
            <a:r>
              <a:rPr lang="ru-RU" sz="3400" dirty="0" smtClean="0"/>
              <a:t>Синтез, СПб 28-30 января 2004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Чаша – новый Путь, утверждённый Отцом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С учетом того, что мы сейчас с вами находимся на Учении Синтеза, …то задача усложнилась на тот момент, что сама Чаша должна </a:t>
            </a:r>
            <a:r>
              <a:rPr lang="ru-RU" dirty="0" smtClean="0"/>
              <a:t>быть </a:t>
            </a:r>
            <a:r>
              <a:rPr lang="ru-RU" dirty="0" smtClean="0"/>
              <a:t>заполнена еще новым огнем или подтвердить присутствие нового огня на планете.</a:t>
            </a:r>
          </a:p>
          <a:p>
            <a:pPr algn="just"/>
            <a:r>
              <a:rPr lang="ru-RU" dirty="0" smtClean="0"/>
              <a:t>Новая эпоха окончательно утверждается с появлением новой Чаши. </a:t>
            </a:r>
          </a:p>
          <a:p>
            <a:pPr algn="just"/>
            <a:r>
              <a:rPr lang="ru-RU" dirty="0" smtClean="0"/>
              <a:t>Запомните, что любое новое без Чаши не утверждено Отцом.</a:t>
            </a:r>
          </a:p>
          <a:p>
            <a:pPr algn="just"/>
            <a:r>
              <a:rPr lang="ru-RU" dirty="0" smtClean="0"/>
              <a:t>Поэтому Чаша означает еще новый путь, окончательно утвержденный Отцом. </a:t>
            </a:r>
          </a:p>
          <a:p>
            <a:pPr algn="just"/>
            <a:r>
              <a:rPr lang="ru-RU" dirty="0" smtClean="0"/>
              <a:t>И вот Учение Синтеза, которое шло от </a:t>
            </a:r>
            <a:r>
              <a:rPr lang="ru-RU" dirty="0" smtClean="0"/>
              <a:t>Отца как </a:t>
            </a:r>
            <a:r>
              <a:rPr lang="ru-RU" dirty="0" smtClean="0"/>
              <a:t>Учение шестой расы следующей </a:t>
            </a:r>
            <a:r>
              <a:rPr lang="ru-RU" dirty="0" smtClean="0"/>
              <a:t>эпохи, сейчас </a:t>
            </a:r>
            <a:r>
              <a:rPr lang="ru-RU" dirty="0" smtClean="0"/>
              <a:t>возожжено в полноте этой Чаши и утверждено как реализация Отца ФА, в том числе, и на физическом плане планеты, но не только на физическом.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300" dirty="0" smtClean="0"/>
              <a:t>5 Синтез, СПб 28-30 января 2004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Сатори</a:t>
            </a:r>
            <a:r>
              <a:rPr lang="ru-RU" b="1" dirty="0" smtClean="0">
                <a:latin typeface="Batang" pitchFamily="18" charset="-127"/>
                <a:ea typeface="Batang" pitchFamily="18" charset="-127"/>
              </a:rPr>
              <a:t> – Огонь </a:t>
            </a:r>
            <a:r>
              <a:rPr lang="ru-RU" b="1" dirty="0" err="1" smtClean="0">
                <a:latin typeface="Batang" pitchFamily="18" charset="-127"/>
                <a:ea typeface="Batang" pitchFamily="18" charset="-127"/>
              </a:rPr>
              <a:t>Атмы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 smtClean="0"/>
              <a:t>Истины в мире не было, в момент </a:t>
            </a:r>
            <a:r>
              <a:rPr lang="ru-RU" sz="3400" dirty="0" err="1" smtClean="0"/>
              <a:t>Пралайи</a:t>
            </a:r>
            <a:r>
              <a:rPr lang="ru-RU" sz="3400" dirty="0" smtClean="0"/>
              <a:t> истина не существует, и был только один вариант освоения истины в эти годы, в это столетие – этот вариант называется </a:t>
            </a:r>
            <a:r>
              <a:rPr lang="ru-RU" sz="3400" dirty="0" err="1" smtClean="0"/>
              <a:t>Сатори</a:t>
            </a:r>
            <a:r>
              <a:rPr lang="ru-RU" sz="3400" dirty="0" smtClean="0"/>
              <a:t>. </a:t>
            </a:r>
          </a:p>
          <a:p>
            <a:pPr algn="just"/>
            <a:r>
              <a:rPr lang="ru-RU" sz="3400" dirty="0" smtClean="0"/>
              <a:t>«</a:t>
            </a:r>
            <a:r>
              <a:rPr lang="ru-RU" sz="3400" dirty="0" err="1" smtClean="0"/>
              <a:t>Сат</a:t>
            </a:r>
            <a:r>
              <a:rPr lang="ru-RU" sz="3400" dirty="0" smtClean="0"/>
              <a:t>» «ори» – истина орущая. </a:t>
            </a:r>
            <a:r>
              <a:rPr lang="ru-RU" sz="3400" dirty="0" err="1" smtClean="0"/>
              <a:t>Сатори</a:t>
            </a:r>
            <a:r>
              <a:rPr lang="ru-RU" sz="3400" dirty="0" smtClean="0"/>
              <a:t>, как огонь </a:t>
            </a:r>
            <a:r>
              <a:rPr lang="ru-RU" sz="3400" dirty="0" err="1" smtClean="0"/>
              <a:t>Атмы</a:t>
            </a:r>
            <a:r>
              <a:rPr lang="ru-RU" sz="3400" dirty="0" smtClean="0"/>
              <a:t>: </a:t>
            </a:r>
            <a:r>
              <a:rPr lang="ru-RU" sz="3400" dirty="0" err="1" smtClean="0"/>
              <a:t>атмического</a:t>
            </a:r>
            <a:r>
              <a:rPr lang="ru-RU" sz="3400" dirty="0" smtClean="0"/>
              <a:t> плана 5-й расы, </a:t>
            </a:r>
            <a:r>
              <a:rPr lang="ru-RU" sz="3400" dirty="0" err="1" smtClean="0"/>
              <a:t>атмического</a:t>
            </a:r>
            <a:r>
              <a:rPr lang="ru-RU" sz="3400" dirty="0" smtClean="0"/>
              <a:t> присутствия 6-й расы, 7-го присутствия Метагалактики. </a:t>
            </a:r>
          </a:p>
          <a:p>
            <a:pPr algn="just"/>
            <a:r>
              <a:rPr lang="ru-RU" sz="3400" dirty="0" smtClean="0"/>
              <a:t>И вот, если ты добился просветления, не </a:t>
            </a:r>
            <a:r>
              <a:rPr lang="ru-RU" sz="3400" dirty="0" err="1" smtClean="0"/>
              <a:t>Самадхи</a:t>
            </a:r>
            <a:r>
              <a:rPr lang="ru-RU" sz="3400" dirty="0" smtClean="0"/>
              <a:t>, а </a:t>
            </a:r>
            <a:r>
              <a:rPr lang="ru-RU" sz="3400" dirty="0" err="1" smtClean="0"/>
              <a:t>Сатори</a:t>
            </a:r>
            <a:r>
              <a:rPr lang="ru-RU" sz="3400" dirty="0" smtClean="0"/>
              <a:t>, и вошёл в огонь </a:t>
            </a:r>
            <a:r>
              <a:rPr lang="ru-RU" sz="3400" dirty="0" err="1" smtClean="0"/>
              <a:t>Атмы</a:t>
            </a:r>
            <a:r>
              <a:rPr lang="ru-RU" sz="3400" dirty="0" smtClean="0"/>
              <a:t> и сел в Лотос, то есть стал Буддой, в прямом смысле этого слова, истина в тебе появилась.</a:t>
            </a:r>
          </a:p>
          <a:p>
            <a:pPr algn="just"/>
            <a:r>
              <a:rPr lang="ru-RU" sz="3400" dirty="0" smtClean="0"/>
              <a:t>…в предыдущую эпоху </a:t>
            </a:r>
            <a:r>
              <a:rPr lang="ru-RU" sz="3400" b="1" dirty="0" smtClean="0"/>
              <a:t>Истина</a:t>
            </a:r>
            <a:r>
              <a:rPr lang="ru-RU" sz="3400" dirty="0" smtClean="0"/>
              <a:t> давалась только просветлением, а в новую эпоху она дается ещё и </a:t>
            </a:r>
            <a:r>
              <a:rPr lang="ru-RU" sz="3400" b="1" dirty="0" smtClean="0"/>
              <a:t>духом, и огнём.</a:t>
            </a:r>
          </a:p>
          <a:p>
            <a:pPr algn="just">
              <a:buNone/>
            </a:pPr>
            <a:endParaRPr lang="ru-RU" sz="3400" dirty="0" smtClean="0"/>
          </a:p>
          <a:p>
            <a:pPr algn="just">
              <a:buNone/>
            </a:pPr>
            <a:r>
              <a:rPr lang="ru-RU" sz="2300" dirty="0" smtClean="0"/>
              <a:t>30 Синтез, Кисловодск, март 2011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4685</Words>
  <Application>Microsoft Office PowerPoint</Application>
  <PresentationFormat>Экран (4:3)</PresentationFormat>
  <Paragraphs>252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Сатори новой эпохи Синтезом Духа. Явление Христа  Метагалактики (с 6 января 2002 года)</vt:lpstr>
      <vt:lpstr>Праздник </vt:lpstr>
      <vt:lpstr>6 января 1991 года</vt:lpstr>
      <vt:lpstr> Явление Христа Метагалактики </vt:lpstr>
      <vt:lpstr>Стяжание Чаши Грааля</vt:lpstr>
      <vt:lpstr>Завершение предыдущей Чаши</vt:lpstr>
      <vt:lpstr>Новая Чаша Отца ФА</vt:lpstr>
      <vt:lpstr>Чаша – новый Путь, утверждённый Отцом</vt:lpstr>
      <vt:lpstr>Сатори – Огонь Атмы</vt:lpstr>
      <vt:lpstr>Огонь Грааля –  Истина просветляющая </vt:lpstr>
      <vt:lpstr>Два вида просветления</vt:lpstr>
      <vt:lpstr>Три истины</vt:lpstr>
      <vt:lpstr>Тайна Бодхисатвы</vt:lpstr>
      <vt:lpstr>Истина Сатори</vt:lpstr>
      <vt:lpstr>Тело Атмическое</vt:lpstr>
      <vt:lpstr>Работа в Огне Сатори</vt:lpstr>
      <vt:lpstr>Просветление Тела</vt:lpstr>
      <vt:lpstr>Огонь Сатори – мощь Духа</vt:lpstr>
      <vt:lpstr>Задача Духа - взрасти</vt:lpstr>
      <vt:lpstr>Капли огня Сатори</vt:lpstr>
      <vt:lpstr>Огонь Сатори</vt:lpstr>
      <vt:lpstr>Истина Сатори</vt:lpstr>
      <vt:lpstr>Истина человека</vt:lpstr>
      <vt:lpstr>Истина Человека  в новой эпохе</vt:lpstr>
      <vt:lpstr>Индивидуализация Универсальной Материи</vt:lpstr>
      <vt:lpstr>МЫШЛЕНИЕ ДУХОМ</vt:lpstr>
      <vt:lpstr>Дух развивает пространственность</vt:lpstr>
      <vt:lpstr>Преображение Духа Верой</vt:lpstr>
      <vt:lpstr>Преображение Христа</vt:lpstr>
      <vt:lpstr>Глава Иерархии Христос</vt:lpstr>
      <vt:lpstr>Мерностная самоорганизация</vt:lpstr>
      <vt:lpstr>Мерностная самоорганизация</vt:lpstr>
      <vt:lpstr>Как возник Синтез и  идея Синтеза</vt:lpstr>
      <vt:lpstr>Путь Христа</vt:lpstr>
      <vt:lpstr>Россия – страна Христа</vt:lpstr>
      <vt:lpstr>ПУТЬ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Сатори новой эпохи Синтезом Духа. Явление Христа  Метагалактики (с 6 января 2002 года)</dc:title>
  <dc:creator>Марина</dc:creator>
  <cp:lastModifiedBy>Марина</cp:lastModifiedBy>
  <cp:revision>152</cp:revision>
  <dcterms:created xsi:type="dcterms:W3CDTF">2016-01-03T10:20:32Z</dcterms:created>
  <dcterms:modified xsi:type="dcterms:W3CDTF">2016-01-05T16:14:06Z</dcterms:modified>
</cp:coreProperties>
</file>